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5"/>
  </p:notesMasterIdLst>
  <p:sldIdLst>
    <p:sldId id="256" r:id="rId2"/>
    <p:sldId id="260" r:id="rId3"/>
    <p:sldId id="258" r:id="rId4"/>
    <p:sldId id="257" r:id="rId5"/>
    <p:sldId id="261" r:id="rId6"/>
    <p:sldId id="262" r:id="rId7"/>
    <p:sldId id="264" r:id="rId8"/>
    <p:sldId id="279" r:id="rId9"/>
    <p:sldId id="263" r:id="rId10"/>
    <p:sldId id="266" r:id="rId11"/>
    <p:sldId id="278" r:id="rId12"/>
    <p:sldId id="276" r:id="rId13"/>
    <p:sldId id="277" r:id="rId1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140" autoAdjust="0"/>
  </p:normalViewPr>
  <p:slideViewPr>
    <p:cSldViewPr snapToGrid="0">
      <p:cViewPr varScale="1">
        <p:scale>
          <a:sx n="96" d="100"/>
          <a:sy n="96" d="100"/>
        </p:scale>
        <p:origin x="11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0EB39-3E92-433F-A23D-484F35FE1461}" type="datetimeFigureOut">
              <a:rPr lang="fr-FR" smtClean="0"/>
              <a:t>07/03/2023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72662-AA61-4593-931D-D49BB055FE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651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72662-AA61-4593-931D-D49BB055FE3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984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72662-AA61-4593-931D-D49BB055FE33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1480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CB8F5-DCD7-4E46-85B0-651AF301BFA0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148CB-29D6-4142-8D73-2FA5DB6AB090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24048-91DE-41C4-8F76-AC0435F0A04E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D47F-5713-42B9-A389-220DC54896F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A7F25-2357-4825-BACF-EED79905A145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6A6CF-06F3-443C-82B0-3221DEE86A87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4E85-EDCA-4CA1-BE2C-9FF4DC0EC8BA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9EF5A-9584-49D6-9912-7207E4F24BDE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8DE3C-5D74-478F-A37B-BAD12B00DA17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5117F-8E17-48DF-83B1-8BCA223A6AC4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DF4BC-E9E2-4232-974D-AE6767AC4267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CFB9C-B5BB-4E80-801C-4083AADF3DDE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F4E90-0614-4089-B1DA-5BB311E0DE4B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932E2-1F0A-4846-AB6B-B2701C881521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1FEE-CF12-4970-9D6F-677188908A81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163AF-0CF4-4FE8-99DF-B9D13EE4B28C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12C64-6F37-4180-B8B4-904DE5902B73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chu-rouen.fr/service/coclinnor-reseau-dhygiene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07067" y="2722582"/>
            <a:ext cx="7766936" cy="1646302"/>
          </a:xfrm>
        </p:spPr>
        <p:txBody>
          <a:bodyPr/>
          <a:lstStyle/>
          <a:p>
            <a:r>
              <a:rPr lang="fr-FR" dirty="0" smtClean="0"/>
              <a:t>COPIL </a:t>
            </a:r>
            <a:r>
              <a:rPr lang="fr-FR" dirty="0" err="1" smtClean="0"/>
              <a:t>CoCLINNOR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28 novembre 2022</a:t>
            </a:r>
            <a:endParaRPr lang="fr-FR" dirty="0"/>
          </a:p>
        </p:txBody>
      </p:sp>
      <p:pic>
        <p:nvPicPr>
          <p:cNvPr id="1026" name="Imag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317499"/>
            <a:ext cx="4047349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1" descr="http://intranet3/direction-communication/files/2013/02/logo-CHU-fin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0754" y="6450496"/>
            <a:ext cx="679999" cy="32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004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352425"/>
            <a:ext cx="8596668" cy="847725"/>
          </a:xfrm>
        </p:spPr>
        <p:txBody>
          <a:bodyPr/>
          <a:lstStyle/>
          <a:p>
            <a:r>
              <a:rPr lang="fr-FR" dirty="0" smtClean="0"/>
              <a:t>Ordre du jour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77334" y="1419225"/>
            <a:ext cx="8596668" cy="4622137"/>
          </a:xfrm>
        </p:spPr>
        <p:txBody>
          <a:bodyPr>
            <a:normAutofit/>
          </a:bodyPr>
          <a:lstStyle/>
          <a:p>
            <a:r>
              <a:rPr lang="fr-FR" dirty="0"/>
              <a:t>Présentation de l’équipe </a:t>
            </a:r>
            <a:r>
              <a:rPr lang="fr-FR" dirty="0" err="1"/>
              <a:t>CoCLINNOR</a:t>
            </a:r>
            <a:r>
              <a:rPr lang="fr-FR" dirty="0"/>
              <a:t> </a:t>
            </a:r>
          </a:p>
          <a:p>
            <a:r>
              <a:rPr lang="fr-FR" dirty="0" smtClean="0"/>
              <a:t>Bilan </a:t>
            </a:r>
            <a:r>
              <a:rPr lang="fr-FR" dirty="0"/>
              <a:t>de l’activité </a:t>
            </a:r>
            <a:r>
              <a:rPr lang="fr-FR" dirty="0" smtClean="0"/>
              <a:t>2022</a:t>
            </a:r>
          </a:p>
          <a:p>
            <a:r>
              <a:rPr lang="fr-FR" dirty="0"/>
              <a:t>Proposition de projets 2023 </a:t>
            </a:r>
            <a:r>
              <a:rPr lang="fr-FR" dirty="0" smtClean="0"/>
              <a:t>:</a:t>
            </a:r>
          </a:p>
          <a:p>
            <a:pPr lvl="1"/>
            <a:r>
              <a:rPr lang="fr-FR" dirty="0"/>
              <a:t>Visite de risque en endoscopie 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Groupe gestion des excréta ou DASRI</a:t>
            </a:r>
          </a:p>
          <a:p>
            <a:pPr lvl="1"/>
            <a:r>
              <a:rPr lang="fr-FR" dirty="0" smtClean="0"/>
              <a:t>Autres…</a:t>
            </a:r>
          </a:p>
          <a:p>
            <a:r>
              <a:rPr lang="fr-FR" dirty="0" smtClean="0"/>
              <a:t>Formations </a:t>
            </a:r>
            <a:r>
              <a:rPr lang="fr-FR" dirty="0"/>
              <a:t>thématiques 2023 : </a:t>
            </a:r>
            <a:endParaRPr lang="fr-FR" dirty="0" smtClean="0"/>
          </a:p>
          <a:p>
            <a:pPr lvl="1"/>
            <a:r>
              <a:rPr lang="fr-FR" dirty="0" smtClean="0"/>
              <a:t>Prochaine </a:t>
            </a:r>
            <a:r>
              <a:rPr lang="fr-FR" dirty="0"/>
              <a:t>formation thématique (dates et souhaits des établissements</a:t>
            </a:r>
            <a:r>
              <a:rPr lang="fr-FR" dirty="0" smtClean="0"/>
              <a:t>)</a:t>
            </a:r>
          </a:p>
          <a:p>
            <a:r>
              <a:rPr lang="fr-FR" dirty="0"/>
              <a:t>Questions divers : </a:t>
            </a:r>
          </a:p>
          <a:p>
            <a:pPr lvl="1"/>
            <a:r>
              <a:rPr lang="fr-FR" dirty="0" smtClean="0"/>
              <a:t>Souhaits </a:t>
            </a:r>
            <a:r>
              <a:rPr lang="fr-FR" dirty="0"/>
              <a:t>des établissements de travaux dans le </a:t>
            </a:r>
            <a:r>
              <a:rPr lang="fr-FR" dirty="0" smtClean="0"/>
              <a:t>réseau</a:t>
            </a:r>
          </a:p>
          <a:p>
            <a:pPr lvl="1"/>
            <a:r>
              <a:rPr lang="fr-FR" dirty="0" smtClean="0"/>
              <a:t>Etablissements </a:t>
            </a:r>
            <a:r>
              <a:rPr lang="fr-FR" dirty="0"/>
              <a:t>d’accueil pour les formations entretien des locaux et entretien des blocs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2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38200"/>
          </a:xfrm>
        </p:spPr>
        <p:txBody>
          <a:bodyPr/>
          <a:lstStyle/>
          <a:p>
            <a:r>
              <a:rPr lang="fr-FR" dirty="0" smtClean="0"/>
              <a:t>Réseau </a:t>
            </a:r>
            <a:r>
              <a:rPr lang="fr-FR" dirty="0" err="1" smtClean="0"/>
              <a:t>CoCLINNOR</a:t>
            </a:r>
            <a:r>
              <a:rPr lang="fr-FR" dirty="0" smtClean="0"/>
              <a:t>: Année 2022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704975"/>
            <a:ext cx="8596668" cy="4336387"/>
          </a:xfrm>
        </p:spPr>
        <p:txBody>
          <a:bodyPr/>
          <a:lstStyle/>
          <a:p>
            <a:r>
              <a:rPr lang="fr-FR" dirty="0" smtClean="0"/>
              <a:t>Marquée par le départ de Christine </a:t>
            </a:r>
            <a:r>
              <a:rPr lang="fr-FR" dirty="0" err="1" smtClean="0"/>
              <a:t>Lebaron</a:t>
            </a:r>
            <a:r>
              <a:rPr lang="fr-FR" dirty="0" smtClean="0"/>
              <a:t>, à la retraite</a:t>
            </a:r>
          </a:p>
          <a:p>
            <a:endParaRPr lang="fr-FR" dirty="0" smtClean="0"/>
          </a:p>
          <a:p>
            <a:r>
              <a:rPr lang="fr-FR" dirty="0" smtClean="0"/>
              <a:t>Remplacement partiel fait par Brigitte </a:t>
            </a:r>
            <a:r>
              <a:rPr lang="fr-FR" dirty="0" err="1" smtClean="0"/>
              <a:t>Lancelevée</a:t>
            </a:r>
            <a:r>
              <a:rPr lang="fr-FR" dirty="0" smtClean="0"/>
              <a:t>, cadre en médecine du travail / DPIAS entre janvier et mai 2022</a:t>
            </a:r>
          </a:p>
          <a:p>
            <a:endParaRPr lang="fr-FR" dirty="0" smtClean="0"/>
          </a:p>
          <a:p>
            <a:r>
              <a:rPr lang="fr-FR" dirty="0" smtClean="0"/>
              <a:t>Arrivée en septembre de Anne </a:t>
            </a:r>
            <a:r>
              <a:rPr lang="fr-FR" dirty="0" err="1" smtClean="0"/>
              <a:t>Champfailly</a:t>
            </a:r>
            <a:r>
              <a:rPr lang="fr-FR" dirty="0" smtClean="0"/>
              <a:t> à plein temps sur le poste </a:t>
            </a:r>
          </a:p>
          <a:p>
            <a:endParaRPr lang="fr-FR" dirty="0" smtClean="0"/>
          </a:p>
          <a:p>
            <a:r>
              <a:rPr lang="fr-FR" dirty="0" smtClean="0"/>
              <a:t>Travaux du </a:t>
            </a:r>
            <a:r>
              <a:rPr lang="fr-FR" dirty="0" err="1" smtClean="0"/>
              <a:t>CoCLINNOR</a:t>
            </a:r>
            <a:r>
              <a:rPr lang="fr-FR" dirty="0" smtClean="0"/>
              <a:t> mis en suspend depuis le début du COVID</a:t>
            </a:r>
          </a:p>
          <a:p>
            <a:pPr lvl="1"/>
            <a:r>
              <a:rPr lang="fr-FR" dirty="0" smtClean="0"/>
              <a:t>Difficultés à reprendre une activité normale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957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226527"/>
            <a:ext cx="8596668" cy="1320800"/>
          </a:xfrm>
        </p:spPr>
        <p:txBody>
          <a:bodyPr/>
          <a:lstStyle/>
          <a:p>
            <a:r>
              <a:rPr lang="fr-FR" dirty="0" smtClean="0"/>
              <a:t>Présentation de la nouvelle équipe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2047461"/>
            <a:ext cx="8895291" cy="4359026"/>
          </a:xfrm>
        </p:spPr>
        <p:txBody>
          <a:bodyPr>
            <a:normAutofit/>
          </a:bodyPr>
          <a:lstStyle/>
          <a:p>
            <a:r>
              <a:rPr lang="fr-FR" sz="2000" dirty="0"/>
              <a:t>Anne </a:t>
            </a:r>
            <a:r>
              <a:rPr lang="fr-FR" sz="2000" dirty="0" err="1"/>
              <a:t>Champfailly,</a:t>
            </a:r>
            <a:r>
              <a:rPr lang="fr-FR" sz="2000" dirty="0"/>
              <a:t> infirmière coordinatrice en hygiène sur le réseau </a:t>
            </a:r>
            <a:r>
              <a:rPr lang="fr-FR" sz="2000" dirty="0" err="1"/>
              <a:t>CoCLINNOR</a:t>
            </a:r>
            <a:endParaRPr lang="fr-FR" sz="2000" dirty="0"/>
          </a:p>
          <a:p>
            <a:r>
              <a:rPr lang="fr-FR" sz="2000" dirty="0" smtClean="0"/>
              <a:t>Dr </a:t>
            </a:r>
            <a:r>
              <a:rPr lang="fr-FR" sz="2000" smtClean="0"/>
              <a:t>Hélène Marini, </a:t>
            </a:r>
            <a:r>
              <a:rPr lang="fr-FR" sz="2000" dirty="0" smtClean="0"/>
              <a:t>praticien en hygiène hospitalière au Chu de Rouen, responsable du DPIAS (</a:t>
            </a:r>
            <a:r>
              <a:rPr lang="fr-FR" sz="2000" dirty="0"/>
              <a:t>D</a:t>
            </a:r>
            <a:r>
              <a:rPr lang="fr-FR" sz="2000" dirty="0" smtClean="0"/>
              <a:t>épartement de Prévention </a:t>
            </a:r>
            <a:r>
              <a:rPr lang="fr-FR" sz="2000" dirty="0"/>
              <a:t>des </a:t>
            </a:r>
            <a:r>
              <a:rPr lang="fr-FR" sz="2000" dirty="0" smtClean="0"/>
              <a:t>Infections </a:t>
            </a:r>
            <a:r>
              <a:rPr lang="fr-FR" sz="2000" dirty="0"/>
              <a:t>A</a:t>
            </a:r>
            <a:r>
              <a:rPr lang="fr-FR" sz="2000" dirty="0" smtClean="0"/>
              <a:t>ssociées </a:t>
            </a:r>
            <a:r>
              <a:rPr lang="fr-FR" sz="2000" dirty="0"/>
              <a:t>aux S</a:t>
            </a:r>
            <a:r>
              <a:rPr lang="fr-FR" sz="2000" dirty="0" smtClean="0"/>
              <a:t>oins)</a:t>
            </a:r>
          </a:p>
          <a:p>
            <a:r>
              <a:rPr lang="fr-FR" sz="2000" dirty="0" smtClean="0"/>
              <a:t>Eve </a:t>
            </a:r>
            <a:r>
              <a:rPr lang="fr-FR" sz="2000" dirty="0" err="1"/>
              <a:t>Tuboeuf</a:t>
            </a:r>
            <a:r>
              <a:rPr lang="fr-FR" sz="2000" dirty="0"/>
              <a:t>, </a:t>
            </a:r>
            <a:r>
              <a:rPr lang="fr-FR" sz="2000" dirty="0" smtClean="0"/>
              <a:t>Secrétaire </a:t>
            </a:r>
            <a:r>
              <a:rPr lang="fr-FR" sz="2000" dirty="0"/>
              <a:t>du DPIAS </a:t>
            </a:r>
            <a:endParaRPr lang="fr-FR" sz="2000" dirty="0" smtClean="0"/>
          </a:p>
          <a:p>
            <a:endParaRPr lang="fr-FR" sz="2000" dirty="0"/>
          </a:p>
          <a:p>
            <a:r>
              <a:rPr lang="fr-FR" sz="2000" dirty="0" smtClean="0"/>
              <a:t>Les IDE hygiénistes du DPIAS sont amenés à intervenir ponctuellement </a:t>
            </a:r>
          </a:p>
          <a:p>
            <a:endParaRPr lang="fr-FR" sz="2000" dirty="0"/>
          </a:p>
          <a:p>
            <a:endParaRPr lang="fr-FR" dirty="0" smtClean="0"/>
          </a:p>
        </p:txBody>
      </p:sp>
      <p:pic>
        <p:nvPicPr>
          <p:cNvPr id="4" name="Imag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5189" y="108060"/>
            <a:ext cx="862011" cy="42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COPIL </a:t>
            </a:r>
            <a:r>
              <a:rPr lang="en-US" dirty="0" err="1" smtClean="0"/>
              <a:t>CoCLINNOR</a:t>
            </a:r>
            <a:r>
              <a:rPr lang="en-US" dirty="0" smtClean="0"/>
              <a:t> 28 NOVEMBRE 2022</a:t>
            </a:r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4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333374"/>
            <a:ext cx="8596668" cy="1076325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Bilan de l’activité de septembre à décembre 2022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988213"/>
            <a:ext cx="8596668" cy="4869787"/>
          </a:xfrm>
        </p:spPr>
        <p:txBody>
          <a:bodyPr/>
          <a:lstStyle/>
          <a:p>
            <a:r>
              <a:rPr lang="fr-FR" dirty="0" smtClean="0"/>
              <a:t>sur 22 établissements </a:t>
            </a:r>
            <a:r>
              <a:rPr lang="fr-FR" dirty="0"/>
              <a:t>de </a:t>
            </a:r>
            <a:r>
              <a:rPr lang="fr-FR" dirty="0" smtClean="0"/>
              <a:t>santé:</a:t>
            </a:r>
          </a:p>
          <a:p>
            <a:pPr lvl="1"/>
            <a:r>
              <a:rPr lang="fr-FR" dirty="0" smtClean="0"/>
              <a:t>15 visites</a:t>
            </a:r>
          </a:p>
          <a:p>
            <a:pPr lvl="1"/>
            <a:r>
              <a:rPr lang="fr-FR" dirty="0" smtClean="0"/>
              <a:t>4 en attente de réponse </a:t>
            </a:r>
          </a:p>
          <a:p>
            <a:pPr lvl="1"/>
            <a:r>
              <a:rPr lang="fr-FR" dirty="0" smtClean="0"/>
              <a:t>4 pas de prise de contact avant janvier 2023</a:t>
            </a:r>
          </a:p>
          <a:p>
            <a:pPr lvl="1"/>
            <a:r>
              <a:rPr lang="fr-FR" dirty="0" smtClean="0"/>
              <a:t>Participation à 7 réunions de CLIN/EOH</a:t>
            </a:r>
          </a:p>
          <a:p>
            <a:endParaRPr lang="fr-FR" dirty="0" smtClean="0"/>
          </a:p>
          <a:p>
            <a:r>
              <a:rPr lang="fr-FR" dirty="0" smtClean="0"/>
              <a:t>Formation maintenues:</a:t>
            </a:r>
          </a:p>
          <a:p>
            <a:pPr lvl="1"/>
            <a:r>
              <a:rPr lang="fr-FR" dirty="0" smtClean="0"/>
              <a:t>Fondamentaux en hygiène les 11 et 13 octobre 2022 (CHU de Rouen)</a:t>
            </a:r>
          </a:p>
          <a:p>
            <a:pPr lvl="1"/>
            <a:r>
              <a:rPr lang="fr-FR" dirty="0" smtClean="0"/>
              <a:t>Entretien des locaux à L’hôpital Asselin </a:t>
            </a:r>
            <a:r>
              <a:rPr lang="fr-FR" dirty="0" err="1" smtClean="0"/>
              <a:t>Hedelin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896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Formation PS/PCC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574312"/>
              </p:ext>
            </p:extLst>
          </p:nvPr>
        </p:nvGraphicFramePr>
        <p:xfrm>
          <a:off x="677863" y="1529969"/>
          <a:ext cx="859631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5437">
                  <a:extLst>
                    <a:ext uri="{9D8B030D-6E8A-4147-A177-3AD203B41FA5}">
                      <a16:colId xmlns:a16="http://schemas.microsoft.com/office/drawing/2014/main" val="1435488875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val="574254980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val="3994554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Lieu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Dates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Nbres</a:t>
                      </a:r>
                      <a:r>
                        <a:rPr lang="fr-FR" baseline="0" dirty="0" smtClean="0"/>
                        <a:t> de personnes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41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Barentin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20 octobre 2022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77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Pavilly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7 novembre 2022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9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26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Saint</a:t>
                      </a:r>
                      <a:r>
                        <a:rPr lang="fr-FR" baseline="0" dirty="0" smtClean="0"/>
                        <a:t> Hilaire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6 décembre</a:t>
                      </a:r>
                      <a:r>
                        <a:rPr lang="fr-FR" baseline="0" dirty="0" smtClean="0"/>
                        <a:t> 2022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26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67976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77334" y="3680063"/>
            <a:ext cx="66560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Formation </a:t>
            </a:r>
            <a:r>
              <a:rPr lang="fr-FR" sz="36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HDM</a:t>
            </a:r>
            <a:endParaRPr lang="fr-FR" dirty="0"/>
          </a:p>
        </p:txBody>
      </p:sp>
      <p:graphicFrame>
        <p:nvGraphicFramePr>
          <p:cNvPr id="7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575474"/>
              </p:ext>
            </p:extLst>
          </p:nvPr>
        </p:nvGraphicFramePr>
        <p:xfrm>
          <a:off x="677691" y="4993128"/>
          <a:ext cx="859631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5437">
                  <a:extLst>
                    <a:ext uri="{9D8B030D-6E8A-4147-A177-3AD203B41FA5}">
                      <a16:colId xmlns:a16="http://schemas.microsoft.com/office/drawing/2014/main" val="1435488875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val="574254980"/>
                    </a:ext>
                  </a:extLst>
                </a:gridCol>
                <a:gridCol w="2865437">
                  <a:extLst>
                    <a:ext uri="{9D8B030D-6E8A-4147-A177-3AD203B41FA5}">
                      <a16:colId xmlns:a16="http://schemas.microsoft.com/office/drawing/2014/main" val="3994554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Lieu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Dates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Nbres</a:t>
                      </a:r>
                      <a:r>
                        <a:rPr lang="fr-FR" baseline="0" dirty="0" smtClean="0"/>
                        <a:t> de personnes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41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smtClean="0"/>
                        <a:t>Asselin </a:t>
                      </a:r>
                      <a:r>
                        <a:rPr lang="fr-FR" dirty="0" err="1" smtClean="0"/>
                        <a:t>Hedelin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16</a:t>
                      </a:r>
                      <a:r>
                        <a:rPr lang="fr-FR" baseline="0" dirty="0" smtClean="0"/>
                        <a:t> novembre 2022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49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772353"/>
                  </a:ext>
                </a:extLst>
              </a:tr>
            </a:tbl>
          </a:graphicData>
        </a:graphic>
      </p:graphicFrame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49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Projets 2023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5668" y="279366"/>
            <a:ext cx="4469025" cy="374609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346" y="1790805"/>
            <a:ext cx="2651234" cy="196331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3304" y="4355695"/>
            <a:ext cx="3811642" cy="2118141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86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Projets 2023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Site intranet</a:t>
            </a:r>
          </a:p>
          <a:p>
            <a:endParaRPr lang="fr-FR" sz="2000" dirty="0" smtClean="0"/>
          </a:p>
          <a:p>
            <a:r>
              <a:rPr lang="fr-FR" sz="2000" dirty="0" smtClean="0"/>
              <a:t>Planning de formation 2023</a:t>
            </a:r>
          </a:p>
          <a:p>
            <a:endParaRPr lang="fr-FR" sz="2000" dirty="0" smtClean="0"/>
          </a:p>
          <a:p>
            <a:r>
              <a:rPr lang="fr-FR" sz="2000" dirty="0" smtClean="0"/>
              <a:t>Proposition de groupes de travail </a:t>
            </a:r>
          </a:p>
          <a:p>
            <a:pPr marL="0" indent="0">
              <a:buNone/>
            </a:pPr>
            <a:endParaRPr lang="fr-FR" sz="2000" dirty="0" smtClean="0"/>
          </a:p>
          <a:p>
            <a:r>
              <a:rPr lang="fr-FR" sz="2000" dirty="0" smtClean="0"/>
              <a:t>Dates du COPIL 2023</a:t>
            </a:r>
          </a:p>
          <a:p>
            <a:pPr marL="0" indent="0">
              <a:buNone/>
            </a:pPr>
            <a:endParaRPr lang="fr-FR" sz="2000" dirty="0" smtClean="0"/>
          </a:p>
          <a:p>
            <a:endParaRPr lang="fr-FR" sz="20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235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Site intranet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77334" y="1145629"/>
            <a:ext cx="83806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fr-F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677334" y="1649897"/>
            <a:ext cx="8596668" cy="4391466"/>
          </a:xfrm>
        </p:spPr>
        <p:txBody>
          <a:bodyPr/>
          <a:lstStyle/>
          <a:p>
            <a:r>
              <a:rPr lang="fr-FR" sz="2000" dirty="0" smtClean="0"/>
              <a:t>Alimenter le site intranet du </a:t>
            </a:r>
            <a:r>
              <a:rPr lang="fr-FR" sz="2000" dirty="0" err="1" smtClean="0"/>
              <a:t>CoCLINNOR</a:t>
            </a:r>
            <a:endParaRPr lang="fr-FR" sz="2000" dirty="0" smtClean="0"/>
          </a:p>
          <a:p>
            <a:pPr lvl="1"/>
            <a:r>
              <a:rPr lang="fr-FR" dirty="0">
                <a:hlinkClick r:id="rId2"/>
              </a:rPr>
              <a:t>https</a:t>
            </a:r>
            <a:r>
              <a:rPr lang="fr-FR" dirty="0" smtClean="0">
                <a:hlinkClick r:id="rId2"/>
              </a:rPr>
              <a:t>://www.chu-rouen.fr/service/coclinnor-reseau-dhygiene</a:t>
            </a:r>
            <a:endParaRPr lang="fr-FR" dirty="0"/>
          </a:p>
          <a:p>
            <a:pPr lvl="1"/>
            <a:r>
              <a:rPr lang="fr-FR" sz="2000" dirty="0" smtClean="0"/>
              <a:t>Afin :</a:t>
            </a:r>
          </a:p>
          <a:p>
            <a:pPr lvl="2"/>
            <a:r>
              <a:rPr lang="fr-FR" sz="1800" dirty="0" smtClean="0"/>
              <a:t>D’avoir une base de données réglementaires à jour</a:t>
            </a:r>
          </a:p>
          <a:p>
            <a:pPr lvl="3"/>
            <a:r>
              <a:rPr lang="fr-FR" sz="1600" dirty="0" smtClean="0"/>
              <a:t>Nouvelle recommandation, guide, note….</a:t>
            </a:r>
          </a:p>
          <a:p>
            <a:pPr lvl="2"/>
            <a:r>
              <a:rPr lang="fr-FR" sz="1800" dirty="0" smtClean="0"/>
              <a:t>Connaître les formations </a:t>
            </a:r>
          </a:p>
          <a:p>
            <a:pPr lvl="2"/>
            <a:r>
              <a:rPr lang="fr-FR" sz="1800" dirty="0" smtClean="0"/>
              <a:t>Connaître les indicateurs </a:t>
            </a:r>
          </a:p>
          <a:p>
            <a:pPr lvl="2"/>
            <a:r>
              <a:rPr lang="fr-FR" sz="1800" dirty="0" smtClean="0"/>
              <a:t>Actualités en hygiène</a:t>
            </a:r>
          </a:p>
          <a:p>
            <a:pPr lvl="2"/>
            <a:endParaRPr lang="fr-FR" sz="1800" dirty="0"/>
          </a:p>
        </p:txBody>
      </p:sp>
      <p:pic>
        <p:nvPicPr>
          <p:cNvPr id="10" name="Espace réservé du contenu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0026" y="128381"/>
            <a:ext cx="3836504" cy="208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09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325823"/>
            <a:ext cx="8596668" cy="777766"/>
          </a:xfrm>
        </p:spPr>
        <p:txBody>
          <a:bodyPr>
            <a:normAutofit/>
          </a:bodyPr>
          <a:lstStyle/>
          <a:p>
            <a:r>
              <a:rPr lang="fr-FR" dirty="0" smtClean="0"/>
              <a:t>Formations 2023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1470992"/>
            <a:ext cx="8596668" cy="5168463"/>
          </a:xfrm>
        </p:spPr>
        <p:txBody>
          <a:bodyPr>
            <a:normAutofit/>
          </a:bodyPr>
          <a:lstStyle/>
          <a:p>
            <a:r>
              <a:rPr lang="fr-FR" b="1" dirty="0"/>
              <a:t>Formations thématiques : </a:t>
            </a:r>
            <a:endParaRPr lang="fr-FR" dirty="0"/>
          </a:p>
          <a:p>
            <a:pPr lvl="1"/>
            <a:r>
              <a:rPr lang="fr-FR" dirty="0" smtClean="0"/>
              <a:t>Juin 2023</a:t>
            </a:r>
          </a:p>
          <a:p>
            <a:pPr lvl="1"/>
            <a:r>
              <a:rPr lang="fr-FR" dirty="0" smtClean="0"/>
              <a:t>Octobre 2023: </a:t>
            </a:r>
          </a:p>
          <a:p>
            <a:pPr lvl="2"/>
            <a:r>
              <a:rPr lang="fr-FR" dirty="0" smtClean="0"/>
              <a:t>Thèmes des années précédentes: </a:t>
            </a:r>
            <a:r>
              <a:rPr lang="fr-FR" dirty="0"/>
              <a:t>Actualités sur l’hygiène des </a:t>
            </a:r>
            <a:r>
              <a:rPr lang="fr-FR" dirty="0" smtClean="0"/>
              <a:t>mains/ Actualités COVID /</a:t>
            </a:r>
            <a:r>
              <a:rPr lang="fr-FR" dirty="0"/>
              <a:t>La certification HAS des établissements de santé et risque </a:t>
            </a:r>
            <a:r>
              <a:rPr lang="fr-FR" dirty="0" smtClean="0"/>
              <a:t>infectieux</a:t>
            </a:r>
          </a:p>
          <a:p>
            <a:pPr lvl="1"/>
            <a:endParaRPr lang="fr-FR" dirty="0"/>
          </a:p>
          <a:p>
            <a:r>
              <a:rPr lang="fr-FR" dirty="0"/>
              <a:t> </a:t>
            </a:r>
            <a:r>
              <a:rPr lang="fr-FR" b="1" dirty="0"/>
              <a:t>Fondamentaux en hygiène :</a:t>
            </a:r>
            <a:endParaRPr lang="fr-FR" dirty="0"/>
          </a:p>
          <a:p>
            <a:pPr lvl="1"/>
            <a:r>
              <a:rPr lang="fr-FR" dirty="0" smtClean="0"/>
              <a:t>Lundi 13 et mardi 14 mars </a:t>
            </a:r>
            <a:r>
              <a:rPr lang="fr-FR" dirty="0"/>
              <a:t>2023 </a:t>
            </a:r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  <a:p>
            <a:r>
              <a:rPr lang="fr-FR" dirty="0" smtClean="0"/>
              <a:t> </a:t>
            </a:r>
            <a:r>
              <a:rPr lang="fr-FR" b="1" dirty="0" smtClean="0"/>
              <a:t>Formations entretien des locaux :</a:t>
            </a:r>
            <a:endParaRPr lang="fr-FR" dirty="0" smtClean="0"/>
          </a:p>
          <a:p>
            <a:pPr lvl="1"/>
            <a:r>
              <a:rPr lang="fr-FR" dirty="0" smtClean="0"/>
              <a:t>Vendredi 24 mars 2023 à </a:t>
            </a:r>
            <a:r>
              <a:rPr lang="fr-FR" dirty="0" err="1" smtClean="0"/>
              <a:t>Durécu</a:t>
            </a:r>
            <a:r>
              <a:rPr lang="fr-FR" dirty="0" smtClean="0"/>
              <a:t> Lavoisier site de Darnétal</a:t>
            </a:r>
          </a:p>
          <a:p>
            <a:pPr lvl="1"/>
            <a:r>
              <a:rPr lang="fr-FR" dirty="0" smtClean="0"/>
              <a:t>Vendredi 24 </a:t>
            </a:r>
            <a:r>
              <a:rPr lang="fr-FR" dirty="0"/>
              <a:t>novembre </a:t>
            </a:r>
            <a:r>
              <a:rPr lang="fr-FR" dirty="0" smtClean="0"/>
              <a:t>2023 Clinique du cèdre ?</a:t>
            </a:r>
            <a:endParaRPr lang="fr-FR" dirty="0"/>
          </a:p>
          <a:p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597821" y="6403537"/>
            <a:ext cx="6297612" cy="365125"/>
          </a:xfrm>
        </p:spPr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69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Formations </a:t>
            </a:r>
            <a:r>
              <a:rPr lang="fr-FR" dirty="0"/>
              <a:t>2023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4" y="2246243"/>
            <a:ext cx="8596668" cy="4160244"/>
          </a:xfrm>
        </p:spPr>
        <p:txBody>
          <a:bodyPr/>
          <a:lstStyle/>
          <a:p>
            <a:r>
              <a:rPr lang="fr-FR" dirty="0"/>
              <a:t> </a:t>
            </a:r>
            <a:r>
              <a:rPr lang="fr-FR" b="1" dirty="0"/>
              <a:t>Formations entretien des blocs :</a:t>
            </a:r>
            <a:endParaRPr lang="fr-FR" dirty="0"/>
          </a:p>
          <a:p>
            <a:pPr lvl="1"/>
            <a:r>
              <a:rPr lang="fr-FR" dirty="0"/>
              <a:t>Vendredi 13 octobre 2023 :  </a:t>
            </a:r>
            <a:r>
              <a:rPr lang="fr-FR" dirty="0" smtClean="0"/>
              <a:t>a eu lieu en </a:t>
            </a:r>
            <a:r>
              <a:rPr lang="fr-FR" dirty="0"/>
              <a:t>2021 à la clinique Saint </a:t>
            </a:r>
            <a:r>
              <a:rPr lang="fr-FR" dirty="0" smtClean="0"/>
              <a:t>Hilaire</a:t>
            </a:r>
          </a:p>
          <a:p>
            <a:pPr lvl="1"/>
            <a:endParaRPr lang="fr-FR" dirty="0"/>
          </a:p>
          <a:p>
            <a:r>
              <a:rPr lang="fr-FR" b="1" dirty="0"/>
              <a:t>Formation du traitement des endoscopes proposée dans le réseau</a:t>
            </a:r>
          </a:p>
          <a:p>
            <a:pPr lvl="1"/>
            <a:r>
              <a:rPr lang="fr-FR" dirty="0"/>
              <a:t>Vendredi 27 et lundi 30 janvier </a:t>
            </a:r>
            <a:r>
              <a:rPr lang="fr-FR" dirty="0" smtClean="0"/>
              <a:t>2023</a:t>
            </a:r>
          </a:p>
          <a:p>
            <a:pPr marL="457200" lvl="1" indent="0">
              <a:buNone/>
            </a:pPr>
            <a:endParaRPr lang="fr-FR" dirty="0"/>
          </a:p>
          <a:p>
            <a:r>
              <a:rPr lang="fr-FR" b="1" dirty="0"/>
              <a:t>Formations sur site </a:t>
            </a:r>
            <a:r>
              <a:rPr lang="fr-FR" dirty="0"/>
              <a:t>: selon les besoins des établissements 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COPIL CoCLINNOR 28 NOVEMBRE 2022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179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Groupes de travail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Groupe de travail « Visite de risque en hémodialyse</a:t>
            </a:r>
          </a:p>
          <a:p>
            <a:endParaRPr lang="fr-FR" dirty="0"/>
          </a:p>
          <a:p>
            <a:r>
              <a:rPr lang="fr-FR" dirty="0" smtClean="0"/>
              <a:t> Mise en place de la « </a:t>
            </a:r>
            <a:r>
              <a:rPr lang="fr-FR" dirty="0"/>
              <a:t>Visite </a:t>
            </a:r>
            <a:r>
              <a:rPr lang="fr-FR" dirty="0" smtClean="0"/>
              <a:t>de risque en endoscopie » </a:t>
            </a:r>
          </a:p>
          <a:p>
            <a:pPr lvl="1"/>
            <a:r>
              <a:rPr lang="fr-FR" dirty="0"/>
              <a:t>en </a:t>
            </a:r>
            <a:r>
              <a:rPr lang="fr-FR" dirty="0" smtClean="0"/>
              <a:t>partenariat avec le CPIAS</a:t>
            </a:r>
          </a:p>
          <a:p>
            <a:endParaRPr lang="fr-FR" dirty="0" smtClean="0"/>
          </a:p>
          <a:p>
            <a:r>
              <a:rPr lang="fr-FR" dirty="0" smtClean="0"/>
              <a:t>Groupe de travail « Hygiène bucco-dentaire »</a:t>
            </a:r>
          </a:p>
          <a:p>
            <a:pPr lvl="1"/>
            <a:r>
              <a:rPr lang="fr-FR" dirty="0" smtClean="0"/>
              <a:t> en partenariat avec le CPIAS et </a:t>
            </a:r>
            <a:r>
              <a:rPr lang="fr-FR" dirty="0" err="1" smtClean="0"/>
              <a:t>Normand’hygiène</a:t>
            </a:r>
            <a:r>
              <a:rPr lang="fr-FR" dirty="0"/>
              <a:t> </a:t>
            </a:r>
            <a:r>
              <a:rPr lang="fr-FR" dirty="0" smtClean="0"/>
              <a:t>&amp; </a:t>
            </a:r>
            <a:r>
              <a:rPr lang="fr-FR" dirty="0" err="1" smtClean="0"/>
              <a:t>Durécu</a:t>
            </a:r>
            <a:r>
              <a:rPr lang="fr-FR" dirty="0" smtClean="0"/>
              <a:t> Lavoisier ?</a:t>
            </a:r>
          </a:p>
          <a:p>
            <a:endParaRPr lang="fr-FR" dirty="0"/>
          </a:p>
          <a:p>
            <a:r>
              <a:rPr lang="fr-FR" dirty="0" smtClean="0"/>
              <a:t>Groupe de travail DASRI ou EXCRETA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COPIL CoCLINNOR 28 NOVEMBRE 2022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4D76FD-F38E-40AE-AD4A-5F427D5B4FAE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637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1270"/>
          </a:xfrm>
        </p:spPr>
        <p:txBody>
          <a:bodyPr/>
          <a:lstStyle/>
          <a:p>
            <a:r>
              <a:rPr lang="fr-FR" dirty="0" smtClean="0"/>
              <a:t>Dates COPIL 2023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7882" y="1759227"/>
            <a:ext cx="8596668" cy="4282136"/>
          </a:xfrm>
        </p:spPr>
        <p:txBody>
          <a:bodyPr/>
          <a:lstStyle/>
          <a:p>
            <a:r>
              <a:rPr lang="fr-FR" sz="2000" b="1" dirty="0"/>
              <a:t>Copil </a:t>
            </a:r>
            <a:r>
              <a:rPr lang="fr-FR" sz="2000" b="1" dirty="0" err="1"/>
              <a:t>CoCLINNOR</a:t>
            </a:r>
            <a:r>
              <a:rPr lang="fr-FR" sz="2000" b="1" dirty="0" smtClean="0"/>
              <a:t>:</a:t>
            </a:r>
          </a:p>
          <a:p>
            <a:endParaRPr lang="fr-FR" b="1" dirty="0" smtClean="0"/>
          </a:p>
          <a:p>
            <a:pPr lvl="1"/>
            <a:r>
              <a:rPr lang="fr-FR" sz="1800" dirty="0" smtClean="0"/>
              <a:t> </a:t>
            </a:r>
            <a:r>
              <a:rPr lang="fr-FR" sz="1800" dirty="0"/>
              <a:t>Le mardi 28 Mars 2023 14h30 /16h30 </a:t>
            </a:r>
            <a:endParaRPr lang="fr-FR" sz="1800" dirty="0" smtClean="0"/>
          </a:p>
          <a:p>
            <a:pPr lvl="1"/>
            <a:endParaRPr lang="fr-FR" sz="1800" dirty="0"/>
          </a:p>
          <a:p>
            <a:pPr lvl="1"/>
            <a:r>
              <a:rPr lang="fr-FR" sz="1800" dirty="0" smtClean="0"/>
              <a:t>Le </a:t>
            </a:r>
            <a:r>
              <a:rPr lang="fr-FR" sz="1800" dirty="0"/>
              <a:t>mardi 28 novembre </a:t>
            </a:r>
            <a:r>
              <a:rPr lang="fr-FR" sz="1800" dirty="0" smtClean="0"/>
              <a:t>2023 14h30 </a:t>
            </a:r>
            <a:r>
              <a:rPr lang="fr-FR" sz="1800" dirty="0"/>
              <a:t>/</a:t>
            </a:r>
            <a:r>
              <a:rPr lang="fr-FR" sz="1800" dirty="0" smtClean="0"/>
              <a:t>16h30</a:t>
            </a:r>
          </a:p>
          <a:p>
            <a:pPr lvl="1"/>
            <a:endParaRPr lang="fr-FR" sz="1800" dirty="0"/>
          </a:p>
          <a:p>
            <a:pPr lvl="2"/>
            <a:r>
              <a:rPr lang="fr-FR" sz="1600" dirty="0" smtClean="0"/>
              <a:t>Salle </a:t>
            </a:r>
            <a:r>
              <a:rPr lang="fr-FR" sz="1600" dirty="0"/>
              <a:t>de réunion bâtiment </a:t>
            </a:r>
            <a:r>
              <a:rPr lang="fr-FR" sz="1600" dirty="0" err="1" smtClean="0"/>
              <a:t>Pillore</a:t>
            </a:r>
            <a:r>
              <a:rPr lang="fr-FR" sz="1600" dirty="0" smtClean="0"/>
              <a:t> </a:t>
            </a:r>
            <a:r>
              <a:rPr lang="fr-FR" sz="1600" dirty="0"/>
              <a:t>2</a:t>
            </a:r>
            <a:r>
              <a:rPr lang="fr-FR" sz="1600" baseline="30000" dirty="0"/>
              <a:t>ème</a:t>
            </a:r>
            <a:r>
              <a:rPr lang="fr-FR" sz="1600" dirty="0"/>
              <a:t> </a:t>
            </a:r>
            <a:r>
              <a:rPr lang="fr-FR" sz="1600" dirty="0" smtClean="0"/>
              <a:t>étage</a:t>
            </a:r>
            <a:endParaRPr lang="fr-FR" sz="1600" dirty="0"/>
          </a:p>
          <a:p>
            <a:pPr lvl="1"/>
            <a:endParaRPr lang="fr-FR" dirty="0"/>
          </a:p>
          <a:p>
            <a:pPr lvl="2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>
              <a:solidFill>
                <a:srgbClr val="FF0000"/>
              </a:solidFill>
            </a:endParaRPr>
          </a:p>
          <a:p>
            <a:pPr lvl="1"/>
            <a:endParaRPr lang="fr-FR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smtClean="0"/>
              <a:t>COPIL CoCLINNOR 28 NOVEMBRE 2022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F55ACD-14A7-43FE-ADDF-FAC98D8F8E44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066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1399</TotalTime>
  <Words>632</Words>
  <Application>Microsoft Office PowerPoint</Application>
  <PresentationFormat>Grand écran</PresentationFormat>
  <Paragraphs>147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Trebuchet MS</vt:lpstr>
      <vt:lpstr>Wingdings 3</vt:lpstr>
      <vt:lpstr>Facette</vt:lpstr>
      <vt:lpstr>COPIL CoCLINNOR</vt:lpstr>
      <vt:lpstr>Ordre du jour</vt:lpstr>
      <vt:lpstr>Réseau CoCLINNOR: Année 2022</vt:lpstr>
      <vt:lpstr>Présentation de la nouvelle équipe</vt:lpstr>
      <vt:lpstr>Bilan de l’activité de septembre à décembre 2022</vt:lpstr>
      <vt:lpstr>Formation PS/PCC</vt:lpstr>
      <vt:lpstr>Projets 2023</vt:lpstr>
      <vt:lpstr>Projets 2023</vt:lpstr>
      <vt:lpstr>Site intranet</vt:lpstr>
      <vt:lpstr>Formations 2023</vt:lpstr>
      <vt:lpstr>Formations 2023</vt:lpstr>
      <vt:lpstr>Groupes de travail</vt:lpstr>
      <vt:lpstr>Dates COPIL 2023</vt:lpstr>
    </vt:vector>
  </TitlesOfParts>
  <Company>UR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COPIL CoCLINNOR</dc:title>
  <dc:creator>Utilisateur</dc:creator>
  <cp:lastModifiedBy>CHAMPFAILLY, Anne</cp:lastModifiedBy>
  <cp:revision>57</cp:revision>
  <cp:lastPrinted>2022-11-23T13:43:47Z</cp:lastPrinted>
  <dcterms:created xsi:type="dcterms:W3CDTF">2022-11-21T12:27:25Z</dcterms:created>
  <dcterms:modified xsi:type="dcterms:W3CDTF">2023-03-08T07:50:27Z</dcterms:modified>
</cp:coreProperties>
</file>