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3.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4.xml" ContentType="application/vnd.openxmlformats-officedocument.theme+xml"/>
  <Override PartName="/ppt/slideLayouts/slideLayout31.xml" ContentType="application/vnd.openxmlformats-officedocument.presentationml.slideLayout+xml"/>
  <Override PartName="/ppt/theme/theme5.xml" ContentType="application/vnd.openxmlformats-officedocument.theme+xml"/>
  <Override PartName="/ppt/slideLayouts/slideLayout32.xml" ContentType="application/vnd.openxmlformats-officedocument.presentationml.slideLayout+xml"/>
  <Override PartName="/ppt/theme/theme6.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7.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8.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9.xml" ContentType="application/vnd.openxmlformats-officedocument.theme+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theme/theme1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4064" r:id="rId4"/>
    <p:sldMasterId id="2147484012" r:id="rId5"/>
    <p:sldMasterId id="2147484135" r:id="rId6"/>
    <p:sldMasterId id="2147484144" r:id="rId7"/>
    <p:sldMasterId id="2147484025" r:id="rId8"/>
    <p:sldMasterId id="2147484060" r:id="rId9"/>
    <p:sldMasterId id="2147484196" r:id="rId10"/>
    <p:sldMasterId id="2147484209" r:id="rId11"/>
    <p:sldMasterId id="2147484287" r:id="rId12"/>
    <p:sldMasterId id="2147484296" r:id="rId13"/>
  </p:sldMasterIdLst>
  <p:notesMasterIdLst>
    <p:notesMasterId r:id="rId32"/>
  </p:notesMasterIdLst>
  <p:handoutMasterIdLst>
    <p:handoutMasterId r:id="rId33"/>
  </p:handoutMasterIdLst>
  <p:sldIdLst>
    <p:sldId id="578" r:id="rId14"/>
    <p:sldId id="752" r:id="rId15"/>
    <p:sldId id="749" r:id="rId16"/>
    <p:sldId id="820" r:id="rId17"/>
    <p:sldId id="821" r:id="rId18"/>
    <p:sldId id="787" r:id="rId19"/>
    <p:sldId id="745" r:id="rId20"/>
    <p:sldId id="259" r:id="rId21"/>
    <p:sldId id="808" r:id="rId22"/>
    <p:sldId id="794" r:id="rId23"/>
    <p:sldId id="790" r:id="rId24"/>
    <p:sldId id="822" r:id="rId25"/>
    <p:sldId id="823" r:id="rId26"/>
    <p:sldId id="261" r:id="rId27"/>
    <p:sldId id="260" r:id="rId28"/>
    <p:sldId id="262" r:id="rId29"/>
    <p:sldId id="709" r:id="rId30"/>
    <p:sldId id="710" r:id="rId31"/>
  </p:sldIdLst>
  <p:sldSz cx="12192000" cy="6858000"/>
  <p:notesSz cx="6858000" cy="9144000"/>
  <p:defaultTex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051" userDrawn="1">
          <p15:clr>
            <a:srgbClr val="A4A3A4"/>
          </p15:clr>
        </p15:guide>
        <p15:guide id="2" orient="horz" pos="455" userDrawn="1">
          <p15:clr>
            <a:srgbClr val="A4A3A4"/>
          </p15:clr>
        </p15:guide>
        <p15:guide id="3" orient="horz" pos="1104" userDrawn="1">
          <p15:clr>
            <a:srgbClr val="A4A3A4"/>
          </p15:clr>
        </p15:guide>
        <p15:guide id="4" orient="horz" pos="2164" userDrawn="1">
          <p15:clr>
            <a:srgbClr val="A4A3A4"/>
          </p15:clr>
        </p15:guide>
        <p15:guide id="5" orient="horz" pos="2872" userDrawn="1">
          <p15:clr>
            <a:srgbClr val="A4A3A4"/>
          </p15:clr>
        </p15:guide>
        <p15:guide id="6" orient="horz" pos="1401" userDrawn="1">
          <p15:clr>
            <a:srgbClr val="A4A3A4"/>
          </p15:clr>
        </p15:guide>
        <p15:guide id="7" orient="horz" pos="1545" userDrawn="1">
          <p15:clr>
            <a:srgbClr val="A4A3A4"/>
          </p15:clr>
        </p15:guide>
        <p15:guide id="8" orient="horz" pos="2731" userDrawn="1">
          <p15:clr>
            <a:srgbClr val="A4A3A4"/>
          </p15:clr>
        </p15:guide>
        <p15:guide id="9" pos="192" userDrawn="1">
          <p15:clr>
            <a:srgbClr val="A4A3A4"/>
          </p15:clr>
        </p15:guide>
        <p15:guide id="10" pos="2472" userDrawn="1">
          <p15:clr>
            <a:srgbClr val="A4A3A4"/>
          </p15:clr>
        </p15:guide>
        <p15:guide id="11" pos="2656" userDrawn="1">
          <p15:clr>
            <a:srgbClr val="A4A3A4"/>
          </p15:clr>
        </p15:guide>
        <p15:guide id="12" pos="3840" userDrawn="1">
          <p15:clr>
            <a:srgbClr val="A4A3A4"/>
          </p15:clr>
        </p15:guide>
        <p15:guide id="13" pos="5036" userDrawn="1">
          <p15:clr>
            <a:srgbClr val="A4A3A4"/>
          </p15:clr>
        </p15:guide>
        <p15:guide id="14" pos="5212" userDrawn="1">
          <p15:clr>
            <a:srgbClr val="A4A3A4"/>
          </p15:clr>
        </p15:guide>
        <p15:guide id="15" pos="750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VONGSALY Chanthavary Elodie" initials="VCE" lastIdx="18" clrIdx="0">
    <p:extLst>
      <p:ext uri="{19B8F6BF-5375-455C-9EA6-DF929625EA0E}">
        <p15:presenceInfo xmlns:p15="http://schemas.microsoft.com/office/powerpoint/2012/main" userId="S-1-5-21-1547161642-1326574676-725345543-973741" providerId="AD"/>
      </p:ext>
    </p:extLst>
  </p:cmAuthor>
  <p:cmAuthor id="2" name="Antonin Jacob" initials="AJ" lastIdx="6" clrIdx="1">
    <p:extLst>
      <p:ext uri="{19B8F6BF-5375-455C-9EA6-DF929625EA0E}">
        <p15:presenceInfo xmlns:p15="http://schemas.microsoft.com/office/powerpoint/2012/main" userId="S::antonin@prezman.fr::bb2521cc-5742-4bef-bda8-474a0a53d12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AA6A6"/>
    <a:srgbClr val="E7F7F6"/>
    <a:srgbClr val="D8E3EF"/>
    <a:srgbClr val="25B533"/>
    <a:srgbClr val="E4E8EF"/>
    <a:srgbClr val="F1F5F9"/>
    <a:srgbClr val="EEF3F8"/>
    <a:srgbClr val="D9E7FF"/>
    <a:srgbClr val="9AA6B7"/>
    <a:srgbClr val="003CA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327F97BB-C833-4FB7-BDE5-3F7075034690}" styleName="Style à thème 2 - Accentuation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D5ABB26-0587-4C30-8999-92F81FD0307C}" styleName="Aucun style, aucune grille">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Style moyen 2 - Accentuation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700"/>
    <p:restoredTop sz="80975"/>
  </p:normalViewPr>
  <p:slideViewPr>
    <p:cSldViewPr snapToGrid="0">
      <p:cViewPr varScale="1">
        <p:scale>
          <a:sx n="64" d="100"/>
          <a:sy n="64" d="100"/>
        </p:scale>
        <p:origin x="644" y="52"/>
      </p:cViewPr>
      <p:guideLst>
        <p:guide orient="horz" pos="4051"/>
        <p:guide orient="horz" pos="455"/>
        <p:guide orient="horz" pos="1104"/>
        <p:guide orient="horz" pos="2164"/>
        <p:guide orient="horz" pos="2872"/>
        <p:guide orient="horz" pos="1401"/>
        <p:guide orient="horz" pos="1545"/>
        <p:guide orient="horz" pos="2731"/>
        <p:guide pos="192"/>
        <p:guide pos="2472"/>
        <p:guide pos="2656"/>
        <p:guide pos="3840"/>
        <p:guide pos="5036"/>
        <p:guide pos="5212"/>
        <p:guide pos="7500"/>
      </p:guideLst>
    </p:cSldViewPr>
  </p:slideViewPr>
  <p:notesTextViewPr>
    <p:cViewPr>
      <p:scale>
        <a:sx n="1" d="1"/>
        <a:sy n="1" d="1"/>
      </p:scale>
      <p:origin x="0" y="0"/>
    </p:cViewPr>
  </p:notesTextViewPr>
  <p:notesViewPr>
    <p:cSldViewPr snapToGrid="0">
      <p:cViewPr varScale="1">
        <p:scale>
          <a:sx n="66" d="100"/>
          <a:sy n="66" d="100"/>
        </p:scale>
        <p:origin x="0" y="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0.xml"/><Relationship Id="rId18" Type="http://schemas.openxmlformats.org/officeDocument/2006/relationships/slide" Target="slides/slide5.xml"/><Relationship Id="rId26" Type="http://schemas.openxmlformats.org/officeDocument/2006/relationships/slide" Target="slides/slide13.xml"/><Relationship Id="rId21" Type="http://schemas.openxmlformats.org/officeDocument/2006/relationships/slide" Target="slides/slide8.xml"/><Relationship Id="rId34" Type="http://schemas.openxmlformats.org/officeDocument/2006/relationships/commentAuthors" Target="commentAuthors.xml"/><Relationship Id="rId7" Type="http://schemas.openxmlformats.org/officeDocument/2006/relationships/slideMaster" Target="slideMasters/slideMaster4.xml"/><Relationship Id="rId12" Type="http://schemas.openxmlformats.org/officeDocument/2006/relationships/slideMaster" Target="slideMasters/slideMaster9.xml"/><Relationship Id="rId17" Type="http://schemas.openxmlformats.org/officeDocument/2006/relationships/slide" Target="slides/slide4.xml"/><Relationship Id="rId25" Type="http://schemas.openxmlformats.org/officeDocument/2006/relationships/slide" Target="slides/slide12.xml"/><Relationship Id="rId33" Type="http://schemas.openxmlformats.org/officeDocument/2006/relationships/handoutMaster" Target="handoutMasters/handoutMaster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3.xml"/><Relationship Id="rId20" Type="http://schemas.openxmlformats.org/officeDocument/2006/relationships/slide" Target="slides/slide7.xml"/><Relationship Id="rId29"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11.xml"/><Relationship Id="rId32" Type="http://schemas.openxmlformats.org/officeDocument/2006/relationships/notesMaster" Target="notesMasters/notesMaster1.xml"/><Relationship Id="rId37"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2.xml"/><Relationship Id="rId23" Type="http://schemas.openxmlformats.org/officeDocument/2006/relationships/slide" Target="slides/slide10.xml"/><Relationship Id="rId28" Type="http://schemas.openxmlformats.org/officeDocument/2006/relationships/slide" Target="slides/slide15.xml"/><Relationship Id="rId36" Type="http://schemas.openxmlformats.org/officeDocument/2006/relationships/viewProps" Target="viewProps.xml"/><Relationship Id="rId10" Type="http://schemas.openxmlformats.org/officeDocument/2006/relationships/slideMaster" Target="slideMasters/slideMaster7.xml"/><Relationship Id="rId19" Type="http://schemas.openxmlformats.org/officeDocument/2006/relationships/slide" Target="slides/slide6.xml"/><Relationship Id="rId31" Type="http://schemas.openxmlformats.org/officeDocument/2006/relationships/slide" Target="slides/slide18.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1.xml"/><Relationship Id="rId22" Type="http://schemas.openxmlformats.org/officeDocument/2006/relationships/slide" Target="slides/slide9.xml"/><Relationship Id="rId27" Type="http://schemas.openxmlformats.org/officeDocument/2006/relationships/slide" Target="slides/slide14.xml"/><Relationship Id="rId30" Type="http://schemas.openxmlformats.org/officeDocument/2006/relationships/slide" Target="slides/slide17.xml"/><Relationship Id="rId35" Type="http://schemas.openxmlformats.org/officeDocument/2006/relationships/presProps" Target="presProps.xml"/><Relationship Id="rId8" Type="http://schemas.openxmlformats.org/officeDocument/2006/relationships/slideMaster" Target="slideMasters/slideMaster5.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91F6A22-BD4A-464B-94C5-4C40B93636C2}" type="datetimeFigureOut">
              <a:rPr lang="en-US" smtClean="0"/>
              <a:pPr/>
              <a:t>5/13/2025</a:t>
            </a:fld>
            <a:endParaRPr lang="en-US"/>
          </a:p>
        </p:txBody>
      </p:sp>
      <p:sp>
        <p:nvSpPr>
          <p:cNvPr id="4" name="Footer Placeholder 3"/>
          <p:cNvSpPr>
            <a:spLocks noGrp="1"/>
          </p:cNvSpPr>
          <p:nvPr>
            <p:ph type="ftr" sz="quarter" idx="2"/>
          </p:nvPr>
        </p:nvSpPr>
        <p:spPr>
          <a:xfrm>
            <a:off x="0" y="8685213"/>
            <a:ext cx="6345044" cy="457200"/>
          </a:xfrm>
          <a:prstGeom prst="rect">
            <a:avLst/>
          </a:prstGeom>
        </p:spPr>
        <p:txBody>
          <a:bodyPr vert="horz" lIns="91440" tIns="45720" rIns="91440" bIns="45720" rtlCol="0" anchor="b"/>
          <a:lstStyle/>
          <a:p>
            <a:r>
              <a:rPr lang="en-US" sz="1200"/>
              <a:t>© 2012 McKesson Corporation and/or one of its subsidiaries. All rights reserved.</a:t>
            </a:r>
          </a:p>
        </p:txBody>
      </p:sp>
      <p:sp>
        <p:nvSpPr>
          <p:cNvPr id="5" name="Slide Number Placeholder 4"/>
          <p:cNvSpPr>
            <a:spLocks noGrp="1"/>
          </p:cNvSpPr>
          <p:nvPr>
            <p:ph type="sldNum" sz="quarter" idx="3"/>
          </p:nvPr>
        </p:nvSpPr>
        <p:spPr>
          <a:xfrm>
            <a:off x="6322741" y="8685213"/>
            <a:ext cx="533672" cy="457200"/>
          </a:xfrm>
          <a:prstGeom prst="rect">
            <a:avLst/>
          </a:prstGeom>
        </p:spPr>
        <p:txBody>
          <a:bodyPr vert="horz" lIns="91440" tIns="45720" rIns="91440" bIns="45720" rtlCol="0" anchor="b"/>
          <a:lstStyle>
            <a:lvl1pPr algn="r">
              <a:defRPr sz="1200"/>
            </a:lvl1pPr>
          </a:lstStyle>
          <a:p>
            <a:fld id="{D0B9499E-1DCC-9847-8261-192F5D370C67}" type="slidenum">
              <a:rPr lang="en-US" smtClean="0"/>
              <a:pPr/>
              <a:t>‹N°›</a:t>
            </a:fld>
            <a:endParaRPr lang="en-US"/>
          </a:p>
        </p:txBody>
      </p:sp>
    </p:spTree>
    <p:extLst>
      <p:ext uri="{BB962C8B-B14F-4D97-AF65-F5344CB8AC3E}">
        <p14:creationId xmlns:p14="http://schemas.microsoft.com/office/powerpoint/2010/main" val="233364724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noProof="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77106BB-E2FA-4149-9521-285FCEC3ECEC}" type="datetimeFigureOut">
              <a:rPr lang="fr-FR" noProof="0" smtClean="0"/>
              <a:pPr/>
              <a:t>13/05/2025</a:t>
            </a:fld>
            <a:endParaRPr lang="fr-FR" noProof="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noProof="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5072E59-2F8B-461A-9CDC-D10CC4953422}" type="slidenum">
              <a:rPr lang="fr-FR" noProof="0" smtClean="0"/>
              <a:pPr/>
              <a:t>‹N°›</a:t>
            </a:fld>
            <a:endParaRPr lang="fr-FR" noProof="0"/>
          </a:p>
        </p:txBody>
      </p:sp>
    </p:spTree>
    <p:extLst>
      <p:ext uri="{BB962C8B-B14F-4D97-AF65-F5344CB8AC3E}">
        <p14:creationId xmlns:p14="http://schemas.microsoft.com/office/powerpoint/2010/main" val="3434194106"/>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mn-lt"/>
        <a:ea typeface="+mn-ea"/>
        <a:cs typeface="+mn-cs"/>
      </a:defRPr>
    </a:lvl1pPr>
    <a:lvl2pPr marL="609585" algn="l" defTabSz="1219170" rtl="0" eaLnBrk="1" latinLnBrk="0" hangingPunct="1">
      <a:defRPr sz="1600" kern="1200">
        <a:solidFill>
          <a:schemeClr val="tx1"/>
        </a:solidFill>
        <a:latin typeface="+mn-lt"/>
        <a:ea typeface="+mn-ea"/>
        <a:cs typeface="+mn-cs"/>
      </a:defRPr>
    </a:lvl2pPr>
    <a:lvl3pPr marL="1219170" algn="l" defTabSz="1219170" rtl="0" eaLnBrk="1" latinLnBrk="0" hangingPunct="1">
      <a:defRPr sz="1600" kern="1200">
        <a:solidFill>
          <a:schemeClr val="tx1"/>
        </a:solidFill>
        <a:latin typeface="+mn-lt"/>
        <a:ea typeface="+mn-ea"/>
        <a:cs typeface="+mn-cs"/>
      </a:defRPr>
    </a:lvl3pPr>
    <a:lvl4pPr marL="1828754" algn="l" defTabSz="1219170" rtl="0" eaLnBrk="1" latinLnBrk="0" hangingPunct="1">
      <a:defRPr sz="1600" kern="1200">
        <a:solidFill>
          <a:schemeClr val="tx1"/>
        </a:solidFill>
        <a:latin typeface="+mn-lt"/>
        <a:ea typeface="+mn-ea"/>
        <a:cs typeface="+mn-cs"/>
      </a:defRPr>
    </a:lvl4pPr>
    <a:lvl5pPr marL="2438339" algn="l" defTabSz="1219170" rtl="0" eaLnBrk="1" latinLnBrk="0" hangingPunct="1">
      <a:defRPr sz="1600" kern="1200">
        <a:solidFill>
          <a:schemeClr val="tx1"/>
        </a:solidFill>
        <a:latin typeface="+mn-lt"/>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followtribes.io/performances-llm-puissance-gpu-parametres-dataset/"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a:t>c</a:t>
            </a:r>
          </a:p>
        </p:txBody>
      </p:sp>
      <p:sp>
        <p:nvSpPr>
          <p:cNvPr id="4" name="Espace réservé du numéro de diapositive 3"/>
          <p:cNvSpPr>
            <a:spLocks noGrp="1"/>
          </p:cNvSpPr>
          <p:nvPr>
            <p:ph type="sldNum" sz="quarter" idx="5"/>
          </p:nvPr>
        </p:nvSpPr>
        <p:spPr/>
        <p:txBody>
          <a:bodyPr/>
          <a:lstStyle/>
          <a:p>
            <a:fld id="{25072E59-2F8B-461A-9CDC-D10CC4953422}" type="slidenum">
              <a:rPr lang="fr-FR" noProof="0" smtClean="0"/>
              <a:pPr/>
              <a:t>2</a:t>
            </a:fld>
            <a:endParaRPr lang="fr-FR" noProof="0"/>
          </a:p>
        </p:txBody>
      </p:sp>
    </p:spTree>
    <p:extLst>
      <p:ext uri="{BB962C8B-B14F-4D97-AF65-F5344CB8AC3E}">
        <p14:creationId xmlns:p14="http://schemas.microsoft.com/office/powerpoint/2010/main" val="18780896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aseline="0" dirty="0"/>
              <a:t>Source de la citation : R</a:t>
            </a:r>
            <a:r>
              <a:rPr lang="fr-FR" sz="1600" b="0" i="0" u="none" strike="noStrike" kern="1200" dirty="0">
                <a:solidFill>
                  <a:schemeClr val="tx1"/>
                </a:solidFill>
                <a:effectLst/>
                <a:latin typeface="+mn-lt"/>
                <a:ea typeface="+mn-ea"/>
                <a:cs typeface="+mn-cs"/>
              </a:rPr>
              <a:t>apport relatif aux systèmes d’IA générative en santé,</a:t>
            </a:r>
            <a:r>
              <a:rPr lang="fr-FR" sz="1600" b="0" i="0" u="none" strike="noStrike" kern="1200" baseline="0" dirty="0">
                <a:solidFill>
                  <a:schemeClr val="tx1"/>
                </a:solidFill>
                <a:effectLst/>
                <a:latin typeface="+mn-lt"/>
                <a:ea typeface="+mn-ea"/>
                <a:cs typeface="+mn-cs"/>
              </a:rPr>
              <a:t> de </a:t>
            </a:r>
            <a:r>
              <a:rPr lang="fr-FR" sz="1600" b="0" i="0" kern="1200" dirty="0">
                <a:solidFill>
                  <a:schemeClr val="tx1"/>
                </a:solidFill>
                <a:effectLst/>
                <a:latin typeface="+mn-lt"/>
                <a:ea typeface="+mn-ea"/>
                <a:cs typeface="+mn-cs"/>
              </a:rPr>
              <a:t>l’Académie nationale de médecine,</a:t>
            </a:r>
            <a:r>
              <a:rPr lang="fr-FR" sz="1600" b="0" i="0" kern="1200" baseline="0" dirty="0">
                <a:solidFill>
                  <a:schemeClr val="tx1"/>
                </a:solidFill>
                <a:effectLst/>
                <a:latin typeface="+mn-lt"/>
                <a:ea typeface="+mn-ea"/>
                <a:cs typeface="+mn-cs"/>
              </a:rPr>
              <a:t> mars 2024</a:t>
            </a:r>
            <a:endParaRPr lang="fr-FR" dirty="0"/>
          </a:p>
        </p:txBody>
      </p:sp>
      <p:sp>
        <p:nvSpPr>
          <p:cNvPr id="4" name="Espace réservé du numéro de diapositive 3"/>
          <p:cNvSpPr>
            <a:spLocks noGrp="1"/>
          </p:cNvSpPr>
          <p:nvPr>
            <p:ph type="sldNum" sz="quarter" idx="10"/>
          </p:nvPr>
        </p:nvSpPr>
        <p:spPr/>
        <p:txBody>
          <a:bodyPr/>
          <a:lstStyle/>
          <a:p>
            <a:fld id="{25072E59-2F8B-461A-9CDC-D10CC4953422}" type="slidenum">
              <a:rPr lang="fr-FR" noProof="0" smtClean="0"/>
              <a:pPr/>
              <a:t>11</a:t>
            </a:fld>
            <a:endParaRPr lang="fr-FR" noProof="0"/>
          </a:p>
        </p:txBody>
      </p:sp>
    </p:spTree>
    <p:extLst>
      <p:ext uri="{BB962C8B-B14F-4D97-AF65-F5344CB8AC3E}">
        <p14:creationId xmlns:p14="http://schemas.microsoft.com/office/powerpoint/2010/main" val="11493830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600" dirty="0" err="1">
                <a:solidFill>
                  <a:srgbClr val="3C3939"/>
                </a:solidFill>
                <a:latin typeface="Roboto" pitchFamily="34" charset="0"/>
                <a:ea typeface="Roboto" pitchFamily="34" charset="-122"/>
                <a:cs typeface="Roboto" pitchFamily="34" charset="-120"/>
              </a:rPr>
              <a:t>L'intelligence</a:t>
            </a:r>
            <a:r>
              <a:rPr lang="en-US" sz="1600" dirty="0">
                <a:solidFill>
                  <a:srgbClr val="3C3939"/>
                </a:solidFill>
                <a:latin typeface="Roboto" pitchFamily="34" charset="0"/>
                <a:ea typeface="Roboto" pitchFamily="34" charset="-122"/>
                <a:cs typeface="Roboto" pitchFamily="34" charset="-120"/>
              </a:rPr>
              <a:t> </a:t>
            </a:r>
            <a:r>
              <a:rPr lang="en-US" sz="1600" dirty="0" err="1">
                <a:solidFill>
                  <a:srgbClr val="3C3939"/>
                </a:solidFill>
                <a:latin typeface="Roboto" pitchFamily="34" charset="0"/>
                <a:ea typeface="Roboto" pitchFamily="34" charset="-122"/>
                <a:cs typeface="Roboto" pitchFamily="34" charset="-120"/>
              </a:rPr>
              <a:t>artificielle</a:t>
            </a:r>
            <a:r>
              <a:rPr lang="en-US" sz="1600" dirty="0">
                <a:solidFill>
                  <a:srgbClr val="3C3939"/>
                </a:solidFill>
                <a:latin typeface="Roboto" pitchFamily="34" charset="0"/>
                <a:ea typeface="Roboto" pitchFamily="34" charset="-122"/>
                <a:cs typeface="Roboto" pitchFamily="34" charset="-120"/>
              </a:rPr>
              <a:t> </a:t>
            </a:r>
            <a:r>
              <a:rPr lang="en-US" sz="1600" dirty="0" err="1">
                <a:solidFill>
                  <a:srgbClr val="3C3939"/>
                </a:solidFill>
                <a:latin typeface="Roboto" pitchFamily="34" charset="0"/>
                <a:ea typeface="Roboto" pitchFamily="34" charset="-122"/>
                <a:cs typeface="Roboto" pitchFamily="34" charset="-120"/>
              </a:rPr>
              <a:t>n'est</a:t>
            </a:r>
            <a:r>
              <a:rPr lang="en-US" sz="1600" dirty="0">
                <a:solidFill>
                  <a:srgbClr val="3C3939"/>
                </a:solidFill>
                <a:latin typeface="Roboto" pitchFamily="34" charset="0"/>
                <a:ea typeface="Roboto" pitchFamily="34" charset="-122"/>
                <a:cs typeface="Roboto" pitchFamily="34" charset="-120"/>
              </a:rPr>
              <a:t> pas </a:t>
            </a:r>
            <a:r>
              <a:rPr lang="en-US" sz="1600" dirty="0" err="1">
                <a:solidFill>
                  <a:srgbClr val="3C3939"/>
                </a:solidFill>
                <a:latin typeface="Roboto" pitchFamily="34" charset="0"/>
                <a:ea typeface="Roboto" pitchFamily="34" charset="-122"/>
                <a:cs typeface="Roboto" pitchFamily="34" charset="-120"/>
              </a:rPr>
              <a:t>une</a:t>
            </a:r>
            <a:r>
              <a:rPr lang="en-US" sz="1600" dirty="0">
                <a:solidFill>
                  <a:srgbClr val="3C3939"/>
                </a:solidFill>
                <a:latin typeface="Roboto" pitchFamily="34" charset="0"/>
                <a:ea typeface="Roboto" pitchFamily="34" charset="-122"/>
                <a:cs typeface="Roboto" pitchFamily="34" charset="-120"/>
              </a:rPr>
              <a:t> fin </a:t>
            </a:r>
            <a:r>
              <a:rPr lang="en-US" sz="1600" dirty="0" err="1">
                <a:solidFill>
                  <a:srgbClr val="3C3939"/>
                </a:solidFill>
                <a:latin typeface="Roboto" pitchFamily="34" charset="0"/>
                <a:ea typeface="Roboto" pitchFamily="34" charset="-122"/>
                <a:cs typeface="Roboto" pitchFamily="34" charset="-120"/>
              </a:rPr>
              <a:t>en</a:t>
            </a:r>
            <a:r>
              <a:rPr lang="en-US" sz="1600" dirty="0">
                <a:solidFill>
                  <a:srgbClr val="3C3939"/>
                </a:solidFill>
                <a:latin typeface="Roboto" pitchFamily="34" charset="0"/>
                <a:ea typeface="Roboto" pitchFamily="34" charset="-122"/>
                <a:cs typeface="Roboto" pitchFamily="34" charset="-120"/>
              </a:rPr>
              <a:t> soi, </a:t>
            </a:r>
            <a:r>
              <a:rPr lang="en-US" sz="1600" dirty="0" err="1">
                <a:solidFill>
                  <a:srgbClr val="3C3939"/>
                </a:solidFill>
                <a:latin typeface="Roboto" pitchFamily="34" charset="0"/>
                <a:ea typeface="Roboto" pitchFamily="34" charset="-122"/>
                <a:cs typeface="Roboto" pitchFamily="34" charset="-120"/>
              </a:rPr>
              <a:t>mais</a:t>
            </a:r>
            <a:r>
              <a:rPr lang="en-US" sz="1600" dirty="0">
                <a:solidFill>
                  <a:srgbClr val="3C3939"/>
                </a:solidFill>
                <a:latin typeface="Roboto" pitchFamily="34" charset="0"/>
                <a:ea typeface="Roboto" pitchFamily="34" charset="-122"/>
                <a:cs typeface="Roboto" pitchFamily="34" charset="-120"/>
              </a:rPr>
              <a:t> un puissant levier pour transformer </a:t>
            </a:r>
            <a:r>
              <a:rPr lang="en-US" sz="1600" dirty="0" err="1">
                <a:solidFill>
                  <a:srgbClr val="3C3939"/>
                </a:solidFill>
                <a:latin typeface="Roboto" pitchFamily="34" charset="0"/>
                <a:ea typeface="Roboto" pitchFamily="34" charset="-122"/>
                <a:cs typeface="Roboto" pitchFamily="34" charset="-120"/>
              </a:rPr>
              <a:t>durablement</a:t>
            </a:r>
            <a:r>
              <a:rPr lang="en-US" sz="1600" dirty="0">
                <a:solidFill>
                  <a:srgbClr val="3C3939"/>
                </a:solidFill>
                <a:latin typeface="Roboto" pitchFamily="34" charset="0"/>
                <a:ea typeface="Roboto" pitchFamily="34" charset="-122"/>
                <a:cs typeface="Roboto" pitchFamily="34" charset="-120"/>
              </a:rPr>
              <a:t> </a:t>
            </a:r>
            <a:r>
              <a:rPr lang="en-US" sz="1600" dirty="0" err="1">
                <a:solidFill>
                  <a:srgbClr val="3C3939"/>
                </a:solidFill>
                <a:latin typeface="Roboto" pitchFamily="34" charset="0"/>
                <a:ea typeface="Roboto" pitchFamily="34" charset="-122"/>
                <a:cs typeface="Roboto" pitchFamily="34" charset="-120"/>
              </a:rPr>
              <a:t>nos</a:t>
            </a:r>
            <a:r>
              <a:rPr lang="en-US" sz="1600" dirty="0">
                <a:solidFill>
                  <a:srgbClr val="3C3939"/>
                </a:solidFill>
                <a:latin typeface="Roboto" pitchFamily="34" charset="0"/>
                <a:ea typeface="Roboto" pitchFamily="34" charset="-122"/>
                <a:cs typeface="Roboto" pitchFamily="34" charset="-120"/>
              </a:rPr>
              <a:t> </a:t>
            </a:r>
            <a:r>
              <a:rPr lang="en-US" sz="1600" dirty="0" err="1">
                <a:solidFill>
                  <a:srgbClr val="3C3939"/>
                </a:solidFill>
                <a:latin typeface="Roboto" pitchFamily="34" charset="0"/>
                <a:ea typeface="Roboto" pitchFamily="34" charset="-122"/>
                <a:cs typeface="Roboto" pitchFamily="34" charset="-120"/>
              </a:rPr>
              <a:t>établissements</a:t>
            </a:r>
            <a:r>
              <a:rPr lang="en-US" sz="1600" dirty="0">
                <a:solidFill>
                  <a:srgbClr val="3C3939"/>
                </a:solidFill>
                <a:latin typeface="Roboto" pitchFamily="34" charset="0"/>
                <a:ea typeface="Roboto" pitchFamily="34" charset="-122"/>
                <a:cs typeface="Roboto" pitchFamily="34" charset="-120"/>
              </a:rPr>
              <a:t> de santé. Elle </a:t>
            </a:r>
            <a:r>
              <a:rPr lang="en-US" sz="1600" dirty="0" err="1">
                <a:solidFill>
                  <a:srgbClr val="3C3939"/>
                </a:solidFill>
                <a:latin typeface="Roboto" pitchFamily="34" charset="0"/>
                <a:ea typeface="Roboto" pitchFamily="34" charset="-122"/>
                <a:cs typeface="Roboto" pitchFamily="34" charset="-120"/>
              </a:rPr>
              <a:t>permet</a:t>
            </a:r>
            <a:r>
              <a:rPr lang="en-US" sz="1600" dirty="0">
                <a:solidFill>
                  <a:srgbClr val="3C3939"/>
                </a:solidFill>
                <a:latin typeface="Roboto" pitchFamily="34" charset="0"/>
                <a:ea typeface="Roboto" pitchFamily="34" charset="-122"/>
                <a:cs typeface="Roboto" pitchFamily="34" charset="-120"/>
              </a:rPr>
              <a:t> de </a:t>
            </a:r>
            <a:r>
              <a:rPr lang="en-US" sz="1600" dirty="0" err="1">
                <a:solidFill>
                  <a:srgbClr val="3C3939"/>
                </a:solidFill>
                <a:latin typeface="Roboto" pitchFamily="34" charset="0"/>
                <a:ea typeface="Roboto" pitchFamily="34" charset="-122"/>
                <a:cs typeface="Roboto" pitchFamily="34" charset="-120"/>
              </a:rPr>
              <a:t>répondre</a:t>
            </a:r>
            <a:r>
              <a:rPr lang="en-US" sz="1600" dirty="0">
                <a:solidFill>
                  <a:srgbClr val="3C3939"/>
                </a:solidFill>
                <a:latin typeface="Roboto" pitchFamily="34" charset="0"/>
                <a:ea typeface="Roboto" pitchFamily="34" charset="-122"/>
                <a:cs typeface="Roboto" pitchFamily="34" charset="-120"/>
              </a:rPr>
              <a:t> </a:t>
            </a:r>
            <a:r>
              <a:rPr lang="en-US" sz="1600" dirty="0" err="1">
                <a:solidFill>
                  <a:srgbClr val="3C3939"/>
                </a:solidFill>
                <a:latin typeface="Roboto" pitchFamily="34" charset="0"/>
                <a:ea typeface="Roboto" pitchFamily="34" charset="-122"/>
                <a:cs typeface="Roboto" pitchFamily="34" charset="-120"/>
              </a:rPr>
              <a:t>simultanément</a:t>
            </a:r>
            <a:r>
              <a:rPr lang="en-US" sz="1600" dirty="0">
                <a:solidFill>
                  <a:srgbClr val="3C3939"/>
                </a:solidFill>
                <a:latin typeface="Roboto" pitchFamily="34" charset="0"/>
                <a:ea typeface="Roboto" pitchFamily="34" charset="-122"/>
                <a:cs typeface="Roboto" pitchFamily="34" charset="-120"/>
              </a:rPr>
              <a:t> aux </a:t>
            </a:r>
            <a:r>
              <a:rPr lang="en-US" sz="1600" dirty="0" err="1">
                <a:solidFill>
                  <a:srgbClr val="3C3939"/>
                </a:solidFill>
                <a:latin typeface="Roboto" pitchFamily="34" charset="0"/>
                <a:ea typeface="Roboto" pitchFamily="34" charset="-122"/>
                <a:cs typeface="Roboto" pitchFamily="34" charset="-120"/>
              </a:rPr>
              <a:t>enjeux</a:t>
            </a:r>
            <a:r>
              <a:rPr lang="en-US" sz="1600" dirty="0">
                <a:solidFill>
                  <a:srgbClr val="3C3939"/>
                </a:solidFill>
                <a:latin typeface="Roboto" pitchFamily="34" charset="0"/>
                <a:ea typeface="Roboto" pitchFamily="34" charset="-122"/>
                <a:cs typeface="Roboto" pitchFamily="34" charset="-120"/>
              </a:rPr>
              <a:t> de </a:t>
            </a:r>
            <a:r>
              <a:rPr lang="en-US" sz="1600" dirty="0" err="1">
                <a:solidFill>
                  <a:srgbClr val="3C3939"/>
                </a:solidFill>
                <a:latin typeface="Roboto" pitchFamily="34" charset="0"/>
                <a:ea typeface="Roboto" pitchFamily="34" charset="-122"/>
                <a:cs typeface="Roboto" pitchFamily="34" charset="-120"/>
              </a:rPr>
              <a:t>qualité</a:t>
            </a:r>
            <a:r>
              <a:rPr lang="en-US" sz="1600" dirty="0">
                <a:solidFill>
                  <a:srgbClr val="3C3939"/>
                </a:solidFill>
                <a:latin typeface="Roboto" pitchFamily="34" charset="0"/>
                <a:ea typeface="Roboto" pitchFamily="34" charset="-122"/>
                <a:cs typeface="Roboto" pitchFamily="34" charset="-120"/>
              </a:rPr>
              <a:t> des </a:t>
            </a:r>
            <a:r>
              <a:rPr lang="en-US" sz="1600" dirty="0" err="1">
                <a:solidFill>
                  <a:srgbClr val="3C3939"/>
                </a:solidFill>
                <a:latin typeface="Roboto" pitchFamily="34" charset="0"/>
                <a:ea typeface="Roboto" pitchFamily="34" charset="-122"/>
                <a:cs typeface="Roboto" pitchFamily="34" charset="-120"/>
              </a:rPr>
              <a:t>soins</a:t>
            </a:r>
            <a:r>
              <a:rPr lang="en-US" sz="1600" dirty="0">
                <a:solidFill>
                  <a:srgbClr val="3C3939"/>
                </a:solidFill>
                <a:latin typeface="Roboto" pitchFamily="34" charset="0"/>
                <a:ea typeface="Roboto" pitchFamily="34" charset="-122"/>
                <a:cs typeface="Roboto" pitchFamily="34" charset="-120"/>
              </a:rPr>
              <a:t>, </a:t>
            </a:r>
            <a:r>
              <a:rPr lang="en-US" sz="1600" dirty="0" err="1">
                <a:solidFill>
                  <a:srgbClr val="3C3939"/>
                </a:solidFill>
                <a:latin typeface="Roboto" pitchFamily="34" charset="0"/>
                <a:ea typeface="Roboto" pitchFamily="34" charset="-122"/>
                <a:cs typeface="Roboto" pitchFamily="34" charset="-120"/>
              </a:rPr>
              <a:t>d'efficience</a:t>
            </a:r>
            <a:r>
              <a:rPr lang="en-US" sz="1600" dirty="0">
                <a:solidFill>
                  <a:srgbClr val="3C3939"/>
                </a:solidFill>
                <a:latin typeface="Roboto" pitchFamily="34" charset="0"/>
                <a:ea typeface="Roboto" pitchFamily="34" charset="-122"/>
                <a:cs typeface="Roboto" pitchFamily="34" charset="-120"/>
              </a:rPr>
              <a:t> </a:t>
            </a:r>
            <a:r>
              <a:rPr lang="en-US" sz="1600" dirty="0" err="1">
                <a:solidFill>
                  <a:srgbClr val="3C3939"/>
                </a:solidFill>
                <a:latin typeface="Roboto" pitchFamily="34" charset="0"/>
                <a:ea typeface="Roboto" pitchFamily="34" charset="-122"/>
                <a:cs typeface="Roboto" pitchFamily="34" charset="-120"/>
              </a:rPr>
              <a:t>opérationnelle</a:t>
            </a:r>
            <a:r>
              <a:rPr lang="en-US" sz="1600" dirty="0">
                <a:solidFill>
                  <a:srgbClr val="3C3939"/>
                </a:solidFill>
                <a:latin typeface="Roboto" pitchFamily="34" charset="0"/>
                <a:ea typeface="Roboto" pitchFamily="34" charset="-122"/>
                <a:cs typeface="Roboto" pitchFamily="34" charset="-120"/>
              </a:rPr>
              <a:t> et de </a:t>
            </a:r>
            <a:r>
              <a:rPr lang="en-US" sz="1600" dirty="0" err="1">
                <a:solidFill>
                  <a:srgbClr val="3C3939"/>
                </a:solidFill>
                <a:latin typeface="Roboto" pitchFamily="34" charset="0"/>
                <a:ea typeface="Roboto" pitchFamily="34" charset="-122"/>
                <a:cs typeface="Roboto" pitchFamily="34" charset="-120"/>
              </a:rPr>
              <a:t>maîtrise</a:t>
            </a:r>
            <a:r>
              <a:rPr lang="en-US" sz="1600" dirty="0">
                <a:solidFill>
                  <a:srgbClr val="3C3939"/>
                </a:solidFill>
                <a:latin typeface="Roboto" pitchFamily="34" charset="0"/>
                <a:ea typeface="Roboto" pitchFamily="34" charset="-122"/>
                <a:cs typeface="Roboto" pitchFamily="34" charset="-120"/>
              </a:rPr>
              <a:t> des </a:t>
            </a:r>
            <a:r>
              <a:rPr lang="en-US" sz="1600" dirty="0" err="1">
                <a:solidFill>
                  <a:srgbClr val="3C3939"/>
                </a:solidFill>
                <a:latin typeface="Roboto" pitchFamily="34" charset="0"/>
                <a:ea typeface="Roboto" pitchFamily="34" charset="-122"/>
                <a:cs typeface="Roboto" pitchFamily="34" charset="-120"/>
              </a:rPr>
              <a:t>coûts</a:t>
            </a:r>
            <a:r>
              <a:rPr lang="en-US" sz="1600" dirty="0">
                <a:solidFill>
                  <a:srgbClr val="3C3939"/>
                </a:solidFill>
                <a:latin typeface="Roboto" pitchFamily="34" charset="0"/>
                <a:ea typeface="Roboto" pitchFamily="34" charset="-122"/>
                <a:cs typeface="Roboto" pitchFamily="34" charset="-120"/>
              </a:rPr>
              <a:t>.</a:t>
            </a:r>
            <a:endParaRPr lang="en-US" sz="1600" dirty="0"/>
          </a:p>
          <a:p>
            <a:endParaRPr lang="fr-FR" dirty="0"/>
          </a:p>
          <a:p>
            <a:pPr marL="0" marR="0" lvl="0" indent="0" algn="l" defTabSz="1219170" rtl="0" eaLnBrk="1" fontAlgn="auto" latinLnBrk="0" hangingPunct="1">
              <a:lnSpc>
                <a:spcPct val="100000"/>
              </a:lnSpc>
              <a:spcBef>
                <a:spcPts val="0"/>
              </a:spcBef>
              <a:spcAft>
                <a:spcPts val="0"/>
              </a:spcAft>
              <a:buClrTx/>
              <a:buSzTx/>
              <a:buFontTx/>
              <a:buNone/>
              <a:tabLst/>
              <a:defRPr/>
            </a:pPr>
            <a:r>
              <a:rPr lang="en-US" sz="1600" dirty="0">
                <a:solidFill>
                  <a:srgbClr val="3C3939"/>
                </a:solidFill>
                <a:latin typeface="Roboto" pitchFamily="34" charset="0"/>
                <a:ea typeface="Roboto" pitchFamily="34" charset="-122"/>
                <a:cs typeface="Roboto" pitchFamily="34" charset="-120"/>
              </a:rPr>
              <a:t>La </a:t>
            </a:r>
            <a:r>
              <a:rPr lang="en-US" sz="1600" dirty="0" err="1">
                <a:solidFill>
                  <a:srgbClr val="3C3939"/>
                </a:solidFill>
                <a:latin typeface="Roboto" pitchFamily="34" charset="0"/>
                <a:ea typeface="Roboto" pitchFamily="34" charset="-122"/>
                <a:cs typeface="Roboto" pitchFamily="34" charset="-120"/>
              </a:rPr>
              <a:t>réussite</a:t>
            </a:r>
            <a:r>
              <a:rPr lang="en-US" sz="1600" dirty="0">
                <a:solidFill>
                  <a:srgbClr val="3C3939"/>
                </a:solidFill>
                <a:latin typeface="Roboto" pitchFamily="34" charset="0"/>
                <a:ea typeface="Roboto" pitchFamily="34" charset="-122"/>
                <a:cs typeface="Roboto" pitchFamily="34" charset="-120"/>
              </a:rPr>
              <a:t> de </a:t>
            </a:r>
            <a:r>
              <a:rPr lang="en-US" sz="1600" dirty="0" err="1">
                <a:solidFill>
                  <a:srgbClr val="3C3939"/>
                </a:solidFill>
                <a:latin typeface="Roboto" pitchFamily="34" charset="0"/>
                <a:ea typeface="Roboto" pitchFamily="34" charset="-122"/>
                <a:cs typeface="Roboto" pitchFamily="34" charset="-120"/>
              </a:rPr>
              <a:t>cette</a:t>
            </a:r>
            <a:r>
              <a:rPr lang="en-US" sz="1600" dirty="0">
                <a:solidFill>
                  <a:srgbClr val="3C3939"/>
                </a:solidFill>
                <a:latin typeface="Roboto" pitchFamily="34" charset="0"/>
                <a:ea typeface="Roboto" pitchFamily="34" charset="-122"/>
                <a:cs typeface="Roboto" pitchFamily="34" charset="-120"/>
              </a:rPr>
              <a:t> transformation numérique repose </a:t>
            </a:r>
            <a:r>
              <a:rPr lang="en-US" sz="1600" dirty="0" err="1">
                <a:solidFill>
                  <a:srgbClr val="3C3939"/>
                </a:solidFill>
                <a:latin typeface="Roboto" pitchFamily="34" charset="0"/>
                <a:ea typeface="Roboto" pitchFamily="34" charset="-122"/>
                <a:cs typeface="Roboto" pitchFamily="34" charset="-120"/>
              </a:rPr>
              <a:t>avant</a:t>
            </a:r>
            <a:r>
              <a:rPr lang="en-US" sz="1600" dirty="0">
                <a:solidFill>
                  <a:srgbClr val="3C3939"/>
                </a:solidFill>
                <a:latin typeface="Roboto" pitchFamily="34" charset="0"/>
                <a:ea typeface="Roboto" pitchFamily="34" charset="-122"/>
                <a:cs typeface="Roboto" pitchFamily="34" charset="-120"/>
              </a:rPr>
              <a:t> tout sur </a:t>
            </a:r>
            <a:r>
              <a:rPr lang="en-US" sz="1600" dirty="0" err="1">
                <a:solidFill>
                  <a:srgbClr val="3C3939"/>
                </a:solidFill>
                <a:latin typeface="Roboto" pitchFamily="34" charset="0"/>
                <a:ea typeface="Roboto" pitchFamily="34" charset="-122"/>
                <a:cs typeface="Roboto" pitchFamily="34" charset="-120"/>
              </a:rPr>
              <a:t>une</a:t>
            </a:r>
            <a:r>
              <a:rPr lang="en-US" sz="1600" dirty="0">
                <a:solidFill>
                  <a:srgbClr val="3C3939"/>
                </a:solidFill>
                <a:latin typeface="Roboto" pitchFamily="34" charset="0"/>
                <a:ea typeface="Roboto" pitchFamily="34" charset="-122"/>
                <a:cs typeface="Roboto" pitchFamily="34" charset="-120"/>
              </a:rPr>
              <a:t> </a:t>
            </a:r>
            <a:r>
              <a:rPr lang="en-US" sz="1600" dirty="0" err="1">
                <a:solidFill>
                  <a:srgbClr val="3C3939"/>
                </a:solidFill>
                <a:latin typeface="Roboto" pitchFamily="34" charset="0"/>
                <a:ea typeface="Roboto" pitchFamily="34" charset="-122"/>
                <a:cs typeface="Roboto" pitchFamily="34" charset="-120"/>
              </a:rPr>
              <a:t>approche</a:t>
            </a:r>
            <a:r>
              <a:rPr lang="en-US" sz="1600" dirty="0">
                <a:solidFill>
                  <a:srgbClr val="3C3939"/>
                </a:solidFill>
                <a:latin typeface="Roboto" pitchFamily="34" charset="0"/>
                <a:ea typeface="Roboto" pitchFamily="34" charset="-122"/>
                <a:cs typeface="Roboto" pitchFamily="34" charset="-120"/>
              </a:rPr>
              <a:t> humaine et </a:t>
            </a:r>
            <a:r>
              <a:rPr lang="en-US" sz="1600" dirty="0" err="1">
                <a:solidFill>
                  <a:srgbClr val="3C3939"/>
                </a:solidFill>
                <a:latin typeface="Roboto" pitchFamily="34" charset="0"/>
                <a:ea typeface="Roboto" pitchFamily="34" charset="-122"/>
                <a:cs typeface="Roboto" pitchFamily="34" charset="-120"/>
              </a:rPr>
              <a:t>éthique</a:t>
            </a:r>
            <a:r>
              <a:rPr lang="en-US" sz="1600" dirty="0">
                <a:solidFill>
                  <a:srgbClr val="3C3939"/>
                </a:solidFill>
                <a:latin typeface="Roboto" pitchFamily="34" charset="0"/>
                <a:ea typeface="Roboto" pitchFamily="34" charset="-122"/>
                <a:cs typeface="Roboto" pitchFamily="34" charset="-120"/>
              </a:rPr>
              <a:t>, </a:t>
            </a:r>
            <a:r>
              <a:rPr lang="en-US" sz="1600" dirty="0" err="1">
                <a:solidFill>
                  <a:srgbClr val="3C3939"/>
                </a:solidFill>
                <a:latin typeface="Roboto" pitchFamily="34" charset="0"/>
                <a:ea typeface="Roboto" pitchFamily="34" charset="-122"/>
                <a:cs typeface="Roboto" pitchFamily="34" charset="-120"/>
              </a:rPr>
              <a:t>plaçant</a:t>
            </a:r>
            <a:r>
              <a:rPr lang="en-US" sz="1600" dirty="0">
                <a:solidFill>
                  <a:srgbClr val="3C3939"/>
                </a:solidFill>
                <a:latin typeface="Roboto" pitchFamily="34" charset="0"/>
                <a:ea typeface="Roboto" pitchFamily="34" charset="-122"/>
                <a:cs typeface="Roboto" pitchFamily="34" charset="-120"/>
              </a:rPr>
              <a:t> les patients et les </a:t>
            </a:r>
            <a:r>
              <a:rPr lang="en-US" sz="1600" dirty="0" err="1">
                <a:solidFill>
                  <a:srgbClr val="3C3939"/>
                </a:solidFill>
                <a:latin typeface="Roboto" pitchFamily="34" charset="0"/>
                <a:ea typeface="Roboto" pitchFamily="34" charset="-122"/>
                <a:cs typeface="Roboto" pitchFamily="34" charset="-120"/>
              </a:rPr>
              <a:t>soignants</a:t>
            </a:r>
            <a:r>
              <a:rPr lang="en-US" sz="1600" dirty="0">
                <a:solidFill>
                  <a:srgbClr val="3C3939"/>
                </a:solidFill>
                <a:latin typeface="Roboto" pitchFamily="34" charset="0"/>
                <a:ea typeface="Roboto" pitchFamily="34" charset="-122"/>
                <a:cs typeface="Roboto" pitchFamily="34" charset="-120"/>
              </a:rPr>
              <a:t> au </a:t>
            </a:r>
            <a:r>
              <a:rPr lang="en-US" sz="1600" dirty="0" err="1">
                <a:solidFill>
                  <a:srgbClr val="3C3939"/>
                </a:solidFill>
                <a:latin typeface="Roboto" pitchFamily="34" charset="0"/>
                <a:ea typeface="Roboto" pitchFamily="34" charset="-122"/>
                <a:cs typeface="Roboto" pitchFamily="34" charset="-120"/>
              </a:rPr>
              <a:t>cœur</a:t>
            </a:r>
            <a:r>
              <a:rPr lang="en-US" sz="1600" dirty="0">
                <a:solidFill>
                  <a:srgbClr val="3C3939"/>
                </a:solidFill>
                <a:latin typeface="Roboto" pitchFamily="34" charset="0"/>
                <a:ea typeface="Roboto" pitchFamily="34" charset="-122"/>
                <a:cs typeface="Roboto" pitchFamily="34" charset="-120"/>
              </a:rPr>
              <a:t> de la démarche. </a:t>
            </a:r>
            <a:r>
              <a:rPr lang="en-US" sz="1600" dirty="0" err="1">
                <a:solidFill>
                  <a:srgbClr val="3C3939"/>
                </a:solidFill>
                <a:latin typeface="Roboto" pitchFamily="34" charset="0"/>
                <a:ea typeface="Roboto" pitchFamily="34" charset="-122"/>
                <a:cs typeface="Roboto" pitchFamily="34" charset="-120"/>
              </a:rPr>
              <a:t>C'est</a:t>
            </a:r>
            <a:r>
              <a:rPr lang="en-US" sz="1600" dirty="0">
                <a:solidFill>
                  <a:srgbClr val="3C3939"/>
                </a:solidFill>
                <a:latin typeface="Roboto" pitchFamily="34" charset="0"/>
                <a:ea typeface="Roboto" pitchFamily="34" charset="-122"/>
                <a:cs typeface="Roboto" pitchFamily="34" charset="-120"/>
              </a:rPr>
              <a:t> à </a:t>
            </a:r>
            <a:r>
              <a:rPr lang="en-US" sz="1600" dirty="0" err="1">
                <a:solidFill>
                  <a:srgbClr val="3C3939"/>
                </a:solidFill>
                <a:latin typeface="Roboto" pitchFamily="34" charset="0"/>
                <a:ea typeface="Roboto" pitchFamily="34" charset="-122"/>
                <a:cs typeface="Roboto" pitchFamily="34" charset="-120"/>
              </a:rPr>
              <a:t>cette</a:t>
            </a:r>
            <a:r>
              <a:rPr lang="en-US" sz="1600" dirty="0">
                <a:solidFill>
                  <a:srgbClr val="3C3939"/>
                </a:solidFill>
                <a:latin typeface="Roboto" pitchFamily="34" charset="0"/>
                <a:ea typeface="Roboto" pitchFamily="34" charset="-122"/>
                <a:cs typeface="Roboto" pitchFamily="34" charset="-120"/>
              </a:rPr>
              <a:t> condition que </a:t>
            </a:r>
            <a:r>
              <a:rPr lang="en-US" sz="1600" dirty="0" err="1">
                <a:solidFill>
                  <a:srgbClr val="3C3939"/>
                </a:solidFill>
                <a:latin typeface="Roboto" pitchFamily="34" charset="0"/>
                <a:ea typeface="Roboto" pitchFamily="34" charset="-122"/>
                <a:cs typeface="Roboto" pitchFamily="34" charset="-120"/>
              </a:rPr>
              <a:t>l'IA</a:t>
            </a:r>
            <a:r>
              <a:rPr lang="en-US" sz="1600" dirty="0">
                <a:solidFill>
                  <a:srgbClr val="3C3939"/>
                </a:solidFill>
                <a:latin typeface="Roboto" pitchFamily="34" charset="0"/>
                <a:ea typeface="Roboto" pitchFamily="34" charset="-122"/>
                <a:cs typeface="Roboto" pitchFamily="34" charset="-120"/>
              </a:rPr>
              <a:t> </a:t>
            </a:r>
            <a:r>
              <a:rPr lang="en-US" sz="1600" dirty="0" err="1">
                <a:solidFill>
                  <a:srgbClr val="3C3939"/>
                </a:solidFill>
                <a:latin typeface="Roboto" pitchFamily="34" charset="0"/>
                <a:ea typeface="Roboto" pitchFamily="34" charset="-122"/>
                <a:cs typeface="Roboto" pitchFamily="34" charset="-120"/>
              </a:rPr>
              <a:t>deviendra</a:t>
            </a:r>
            <a:r>
              <a:rPr lang="en-US" sz="1600" dirty="0">
                <a:solidFill>
                  <a:srgbClr val="3C3939"/>
                </a:solidFill>
                <a:latin typeface="Roboto" pitchFamily="34" charset="0"/>
                <a:ea typeface="Roboto" pitchFamily="34" charset="-122"/>
                <a:cs typeface="Roboto" pitchFamily="34" charset="-120"/>
              </a:rPr>
              <a:t> un </a:t>
            </a:r>
            <a:r>
              <a:rPr lang="en-US" sz="1600" dirty="0" err="1">
                <a:solidFill>
                  <a:srgbClr val="3C3939"/>
                </a:solidFill>
                <a:latin typeface="Roboto" pitchFamily="34" charset="0"/>
                <a:ea typeface="Roboto" pitchFamily="34" charset="-122"/>
                <a:cs typeface="Roboto" pitchFamily="34" charset="-120"/>
              </a:rPr>
              <a:t>allié</a:t>
            </a:r>
            <a:r>
              <a:rPr lang="en-US" sz="1600" dirty="0">
                <a:solidFill>
                  <a:srgbClr val="3C3939"/>
                </a:solidFill>
                <a:latin typeface="Roboto" pitchFamily="34" charset="0"/>
                <a:ea typeface="Roboto" pitchFamily="34" charset="-122"/>
                <a:cs typeface="Roboto" pitchFamily="34" charset="-120"/>
              </a:rPr>
              <a:t> </a:t>
            </a:r>
            <a:r>
              <a:rPr lang="en-US" sz="1600" dirty="0" err="1">
                <a:solidFill>
                  <a:srgbClr val="3C3939"/>
                </a:solidFill>
                <a:latin typeface="Roboto" pitchFamily="34" charset="0"/>
                <a:ea typeface="Roboto" pitchFamily="34" charset="-122"/>
                <a:cs typeface="Roboto" pitchFamily="34" charset="-120"/>
              </a:rPr>
              <a:t>précieux</a:t>
            </a:r>
            <a:r>
              <a:rPr lang="en-US" sz="1600" dirty="0">
                <a:solidFill>
                  <a:srgbClr val="3C3939"/>
                </a:solidFill>
                <a:latin typeface="Roboto" pitchFamily="34" charset="0"/>
                <a:ea typeface="Roboto" pitchFamily="34" charset="-122"/>
                <a:cs typeface="Roboto" pitchFamily="34" charset="-120"/>
              </a:rPr>
              <a:t> pour </a:t>
            </a:r>
            <a:r>
              <a:rPr lang="en-US" sz="1600" dirty="0" err="1">
                <a:solidFill>
                  <a:srgbClr val="3C3939"/>
                </a:solidFill>
                <a:latin typeface="Roboto" pitchFamily="34" charset="0"/>
                <a:ea typeface="Roboto" pitchFamily="34" charset="-122"/>
                <a:cs typeface="Roboto" pitchFamily="34" charset="-120"/>
              </a:rPr>
              <a:t>façonner</a:t>
            </a:r>
            <a:r>
              <a:rPr lang="en-US" sz="1600" dirty="0">
                <a:solidFill>
                  <a:srgbClr val="3C3939"/>
                </a:solidFill>
                <a:latin typeface="Roboto" pitchFamily="34" charset="0"/>
                <a:ea typeface="Roboto" pitchFamily="34" charset="-122"/>
                <a:cs typeface="Roboto" pitchFamily="34" charset="-120"/>
              </a:rPr>
              <a:t> </a:t>
            </a:r>
            <a:r>
              <a:rPr lang="en-US" sz="1600" dirty="0" err="1">
                <a:solidFill>
                  <a:srgbClr val="3C3939"/>
                </a:solidFill>
                <a:latin typeface="Roboto" pitchFamily="34" charset="0"/>
                <a:ea typeface="Roboto" pitchFamily="34" charset="-122"/>
                <a:cs typeface="Roboto" pitchFamily="34" charset="-120"/>
              </a:rPr>
              <a:t>l'hôpital</a:t>
            </a:r>
            <a:r>
              <a:rPr lang="en-US" sz="1600" dirty="0">
                <a:solidFill>
                  <a:srgbClr val="3C3939"/>
                </a:solidFill>
                <a:latin typeface="Roboto" pitchFamily="34" charset="0"/>
                <a:ea typeface="Roboto" pitchFamily="34" charset="-122"/>
                <a:cs typeface="Roboto" pitchFamily="34" charset="-120"/>
              </a:rPr>
              <a:t> de </a:t>
            </a:r>
            <a:r>
              <a:rPr lang="en-US" sz="1600" dirty="0" err="1">
                <a:solidFill>
                  <a:srgbClr val="3C3939"/>
                </a:solidFill>
                <a:latin typeface="Roboto" pitchFamily="34" charset="0"/>
                <a:ea typeface="Roboto" pitchFamily="34" charset="-122"/>
                <a:cs typeface="Roboto" pitchFamily="34" charset="-120"/>
              </a:rPr>
              <a:t>demain</a:t>
            </a:r>
            <a:r>
              <a:rPr lang="en-US" sz="1600" dirty="0">
                <a:solidFill>
                  <a:srgbClr val="3C3939"/>
                </a:solidFill>
                <a:latin typeface="Roboto" pitchFamily="34" charset="0"/>
                <a:ea typeface="Roboto" pitchFamily="34" charset="-122"/>
                <a:cs typeface="Roboto" pitchFamily="34" charset="-120"/>
              </a:rPr>
              <a:t> : plus performant, plus </a:t>
            </a:r>
            <a:r>
              <a:rPr lang="en-US" sz="1600" dirty="0" err="1">
                <a:solidFill>
                  <a:srgbClr val="3C3939"/>
                </a:solidFill>
                <a:latin typeface="Roboto" pitchFamily="34" charset="0"/>
                <a:ea typeface="Roboto" pitchFamily="34" charset="-122"/>
                <a:cs typeface="Roboto" pitchFamily="34" charset="-120"/>
              </a:rPr>
              <a:t>humain</a:t>
            </a:r>
            <a:r>
              <a:rPr lang="en-US" sz="1600" dirty="0">
                <a:solidFill>
                  <a:srgbClr val="3C3939"/>
                </a:solidFill>
                <a:latin typeface="Roboto" pitchFamily="34" charset="0"/>
                <a:ea typeface="Roboto" pitchFamily="34" charset="-122"/>
                <a:cs typeface="Roboto" pitchFamily="34" charset="-120"/>
              </a:rPr>
              <a:t> et plus </a:t>
            </a:r>
            <a:r>
              <a:rPr lang="en-US" sz="1600" dirty="0" err="1">
                <a:solidFill>
                  <a:srgbClr val="3C3939"/>
                </a:solidFill>
                <a:latin typeface="Roboto" pitchFamily="34" charset="0"/>
                <a:ea typeface="Roboto" pitchFamily="34" charset="-122"/>
                <a:cs typeface="Roboto" pitchFamily="34" charset="-120"/>
              </a:rPr>
              <a:t>résilient</a:t>
            </a:r>
            <a:r>
              <a:rPr lang="en-US" sz="1600" dirty="0">
                <a:solidFill>
                  <a:srgbClr val="3C3939"/>
                </a:solidFill>
                <a:latin typeface="Roboto" pitchFamily="34" charset="0"/>
                <a:ea typeface="Roboto" pitchFamily="34" charset="-122"/>
                <a:cs typeface="Roboto" pitchFamily="34" charset="-120"/>
              </a:rPr>
              <a:t> face aux </a:t>
            </a:r>
            <a:r>
              <a:rPr lang="en-US" sz="1600" dirty="0" err="1">
                <a:solidFill>
                  <a:srgbClr val="3C3939"/>
                </a:solidFill>
                <a:latin typeface="Roboto" pitchFamily="34" charset="0"/>
                <a:ea typeface="Roboto" pitchFamily="34" charset="-122"/>
                <a:cs typeface="Roboto" pitchFamily="34" charset="-120"/>
              </a:rPr>
              <a:t>défis</a:t>
            </a:r>
            <a:r>
              <a:rPr lang="en-US" sz="1600" dirty="0">
                <a:solidFill>
                  <a:srgbClr val="3C3939"/>
                </a:solidFill>
                <a:latin typeface="Roboto" pitchFamily="34" charset="0"/>
                <a:ea typeface="Roboto" pitchFamily="34" charset="-122"/>
                <a:cs typeface="Roboto" pitchFamily="34" charset="-120"/>
              </a:rPr>
              <a:t> sanitaires à </a:t>
            </a:r>
            <a:r>
              <a:rPr lang="en-US" sz="1600" dirty="0" err="1">
                <a:solidFill>
                  <a:srgbClr val="3C3939"/>
                </a:solidFill>
                <a:latin typeface="Roboto" pitchFamily="34" charset="0"/>
                <a:ea typeface="Roboto" pitchFamily="34" charset="-122"/>
                <a:cs typeface="Roboto" pitchFamily="34" charset="-120"/>
              </a:rPr>
              <a:t>venir</a:t>
            </a:r>
            <a:r>
              <a:rPr lang="en-US" sz="1600" dirty="0">
                <a:solidFill>
                  <a:srgbClr val="3C3939"/>
                </a:solidFill>
                <a:latin typeface="Roboto" pitchFamily="34" charset="0"/>
                <a:ea typeface="Roboto" pitchFamily="34" charset="-122"/>
                <a:cs typeface="Roboto" pitchFamily="34" charset="-120"/>
              </a:rPr>
              <a:t>.</a:t>
            </a:r>
            <a:endParaRPr lang="en-US" sz="1600" dirty="0"/>
          </a:p>
          <a:p>
            <a:endParaRPr lang="fr-FR" dirty="0"/>
          </a:p>
        </p:txBody>
      </p:sp>
      <p:sp>
        <p:nvSpPr>
          <p:cNvPr id="4" name="Espace réservé du numéro de diapositive 3"/>
          <p:cNvSpPr>
            <a:spLocks noGrp="1"/>
          </p:cNvSpPr>
          <p:nvPr>
            <p:ph type="sldNum" sz="quarter" idx="5"/>
          </p:nvPr>
        </p:nvSpPr>
        <p:spPr/>
        <p:txBody>
          <a:bodyPr/>
          <a:lstStyle/>
          <a:p>
            <a:fld id="{25072E59-2F8B-461A-9CDC-D10CC4953422}" type="slidenum">
              <a:rPr lang="fr-FR" noProof="0" smtClean="0"/>
              <a:pPr/>
              <a:t>12</a:t>
            </a:fld>
            <a:endParaRPr lang="fr-FR" noProof="0"/>
          </a:p>
        </p:txBody>
      </p:sp>
    </p:spTree>
    <p:extLst>
      <p:ext uri="{BB962C8B-B14F-4D97-AF65-F5344CB8AC3E}">
        <p14:creationId xmlns:p14="http://schemas.microsoft.com/office/powerpoint/2010/main" val="4817508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solidFill>
                <a:schemeClr val="tx1"/>
              </a:solidFill>
            </a:endParaRPr>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600">
                <a:solidFill>
                  <a:srgbClr val="3C3939"/>
                </a:solidFill>
                <a:latin typeface="Roboto" pitchFamily="34" charset="0"/>
                <a:ea typeface="Roboto" pitchFamily="34" charset="-122"/>
                <a:cs typeface="Roboto" pitchFamily="34" charset="-120"/>
              </a:rPr>
              <a:t>Face aux </a:t>
            </a:r>
            <a:r>
              <a:rPr lang="en-US" sz="1600" err="1">
                <a:solidFill>
                  <a:srgbClr val="3C3939"/>
                </a:solidFill>
                <a:latin typeface="Roboto" pitchFamily="34" charset="0"/>
                <a:ea typeface="Roboto" pitchFamily="34" charset="-122"/>
                <a:cs typeface="Roboto" pitchFamily="34" charset="-120"/>
              </a:rPr>
              <a:t>défis</a:t>
            </a:r>
            <a:r>
              <a:rPr lang="en-US" sz="1600">
                <a:solidFill>
                  <a:srgbClr val="3C3939"/>
                </a:solidFill>
                <a:latin typeface="Roboto" pitchFamily="34" charset="0"/>
                <a:ea typeface="Roboto" pitchFamily="34" charset="-122"/>
                <a:cs typeface="Roboto" pitchFamily="34" charset="-120"/>
              </a:rPr>
              <a:t> </a:t>
            </a:r>
            <a:r>
              <a:rPr lang="en-US" sz="1600" err="1">
                <a:solidFill>
                  <a:srgbClr val="3C3939"/>
                </a:solidFill>
                <a:latin typeface="Roboto" pitchFamily="34" charset="0"/>
                <a:ea typeface="Roboto" pitchFamily="34" charset="-122"/>
                <a:cs typeface="Roboto" pitchFamily="34" charset="-120"/>
              </a:rPr>
              <a:t>majeurs</a:t>
            </a:r>
            <a:r>
              <a:rPr lang="en-US" sz="1600">
                <a:solidFill>
                  <a:srgbClr val="3C3939"/>
                </a:solidFill>
                <a:latin typeface="Roboto" pitchFamily="34" charset="0"/>
                <a:ea typeface="Roboto" pitchFamily="34" charset="-122"/>
                <a:cs typeface="Roboto" pitchFamily="34" charset="-120"/>
              </a:rPr>
              <a:t> que </a:t>
            </a:r>
            <a:r>
              <a:rPr lang="en-US" sz="1600" err="1">
                <a:solidFill>
                  <a:srgbClr val="3C3939"/>
                </a:solidFill>
                <a:latin typeface="Roboto" pitchFamily="34" charset="0"/>
                <a:ea typeface="Roboto" pitchFamily="34" charset="-122"/>
                <a:cs typeface="Roboto" pitchFamily="34" charset="-120"/>
              </a:rPr>
              <a:t>rencontrent</a:t>
            </a:r>
            <a:r>
              <a:rPr lang="en-US" sz="1600">
                <a:solidFill>
                  <a:srgbClr val="3C3939"/>
                </a:solidFill>
                <a:latin typeface="Roboto" pitchFamily="34" charset="0"/>
                <a:ea typeface="Roboto" pitchFamily="34" charset="-122"/>
                <a:cs typeface="Roboto" pitchFamily="34" charset="-120"/>
              </a:rPr>
              <a:t> </a:t>
            </a:r>
            <a:r>
              <a:rPr lang="en-US" sz="1600" err="1">
                <a:solidFill>
                  <a:srgbClr val="3C3939"/>
                </a:solidFill>
                <a:latin typeface="Roboto" pitchFamily="34" charset="0"/>
                <a:ea typeface="Roboto" pitchFamily="34" charset="-122"/>
                <a:cs typeface="Roboto" pitchFamily="34" charset="-120"/>
              </a:rPr>
              <a:t>aujourd'hui</a:t>
            </a:r>
            <a:r>
              <a:rPr lang="en-US" sz="1600">
                <a:solidFill>
                  <a:srgbClr val="3C3939"/>
                </a:solidFill>
                <a:latin typeface="Roboto" pitchFamily="34" charset="0"/>
                <a:ea typeface="Roboto" pitchFamily="34" charset="-122"/>
                <a:cs typeface="Roboto" pitchFamily="34" charset="-120"/>
              </a:rPr>
              <a:t> </a:t>
            </a:r>
            <a:r>
              <a:rPr lang="en-US" sz="1600" err="1">
                <a:solidFill>
                  <a:srgbClr val="3C3939"/>
                </a:solidFill>
                <a:latin typeface="Roboto" pitchFamily="34" charset="0"/>
                <a:ea typeface="Roboto" pitchFamily="34" charset="-122"/>
                <a:cs typeface="Roboto" pitchFamily="34" charset="-120"/>
              </a:rPr>
              <a:t>nos</a:t>
            </a:r>
            <a:r>
              <a:rPr lang="en-US" sz="1600">
                <a:solidFill>
                  <a:srgbClr val="3C3939"/>
                </a:solidFill>
                <a:latin typeface="Roboto" pitchFamily="34" charset="0"/>
                <a:ea typeface="Roboto" pitchFamily="34" charset="-122"/>
                <a:cs typeface="Roboto" pitchFamily="34" charset="-120"/>
              </a:rPr>
              <a:t> </a:t>
            </a:r>
            <a:r>
              <a:rPr lang="en-US" sz="1600" err="1">
                <a:solidFill>
                  <a:srgbClr val="3C3939"/>
                </a:solidFill>
                <a:latin typeface="Roboto" pitchFamily="34" charset="0"/>
                <a:ea typeface="Roboto" pitchFamily="34" charset="-122"/>
                <a:cs typeface="Roboto" pitchFamily="34" charset="-120"/>
              </a:rPr>
              <a:t>établissements</a:t>
            </a:r>
            <a:r>
              <a:rPr lang="en-US" sz="1600">
                <a:solidFill>
                  <a:srgbClr val="3C3939"/>
                </a:solidFill>
                <a:latin typeface="Roboto" pitchFamily="34" charset="0"/>
                <a:ea typeface="Roboto" pitchFamily="34" charset="-122"/>
                <a:cs typeface="Roboto" pitchFamily="34" charset="-120"/>
              </a:rPr>
              <a:t> </a:t>
            </a:r>
            <a:r>
              <a:rPr lang="en-US" sz="1600" err="1">
                <a:solidFill>
                  <a:srgbClr val="3C3939"/>
                </a:solidFill>
                <a:latin typeface="Roboto" pitchFamily="34" charset="0"/>
                <a:ea typeface="Roboto" pitchFamily="34" charset="-122"/>
                <a:cs typeface="Roboto" pitchFamily="34" charset="-120"/>
              </a:rPr>
              <a:t>hospitaliers</a:t>
            </a:r>
            <a:r>
              <a:rPr lang="en-US" sz="1600">
                <a:solidFill>
                  <a:srgbClr val="3C3939"/>
                </a:solidFill>
                <a:latin typeface="Roboto" pitchFamily="34" charset="0"/>
                <a:ea typeface="Roboto" pitchFamily="34" charset="-122"/>
                <a:cs typeface="Roboto" pitchFamily="34" charset="-120"/>
              </a:rPr>
              <a:t> – </a:t>
            </a:r>
          </a:p>
          <a:p>
            <a:pPr marL="285750" marR="0" lvl="0" indent="-28575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err="1">
                <a:solidFill>
                  <a:srgbClr val="3C3939"/>
                </a:solidFill>
                <a:latin typeface="Roboto" pitchFamily="34" charset="0"/>
                <a:ea typeface="Roboto" pitchFamily="34" charset="-122"/>
                <a:cs typeface="Roboto" pitchFamily="34" charset="-120"/>
              </a:rPr>
              <a:t>vieillissement</a:t>
            </a:r>
            <a:r>
              <a:rPr lang="en-US" sz="1600">
                <a:solidFill>
                  <a:srgbClr val="3C3939"/>
                </a:solidFill>
                <a:latin typeface="Roboto" pitchFamily="34" charset="0"/>
                <a:ea typeface="Roboto" pitchFamily="34" charset="-122"/>
                <a:cs typeface="Roboto" pitchFamily="34" charset="-120"/>
              </a:rPr>
              <a:t> de la population, </a:t>
            </a:r>
          </a:p>
          <a:p>
            <a:pPr marL="285750" marR="0" lvl="0" indent="-28575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err="1">
                <a:solidFill>
                  <a:srgbClr val="3C3939"/>
                </a:solidFill>
                <a:latin typeface="Roboto" pitchFamily="34" charset="0"/>
                <a:ea typeface="Roboto" pitchFamily="34" charset="-122"/>
                <a:cs typeface="Roboto" pitchFamily="34" charset="-120"/>
              </a:rPr>
              <a:t>complexité</a:t>
            </a:r>
            <a:r>
              <a:rPr lang="en-US" sz="1600">
                <a:solidFill>
                  <a:srgbClr val="3C3939"/>
                </a:solidFill>
                <a:latin typeface="Roboto" pitchFamily="34" charset="0"/>
                <a:ea typeface="Roboto" pitchFamily="34" charset="-122"/>
                <a:cs typeface="Roboto" pitchFamily="34" charset="-120"/>
              </a:rPr>
              <a:t> </a:t>
            </a:r>
            <a:r>
              <a:rPr lang="en-US" sz="1600" err="1">
                <a:solidFill>
                  <a:srgbClr val="3C3939"/>
                </a:solidFill>
                <a:latin typeface="Roboto" pitchFamily="34" charset="0"/>
                <a:ea typeface="Roboto" pitchFamily="34" charset="-122"/>
                <a:cs typeface="Roboto" pitchFamily="34" charset="-120"/>
              </a:rPr>
              <a:t>croissante</a:t>
            </a:r>
            <a:r>
              <a:rPr lang="en-US" sz="1600">
                <a:solidFill>
                  <a:srgbClr val="3C3939"/>
                </a:solidFill>
                <a:latin typeface="Roboto" pitchFamily="34" charset="0"/>
                <a:ea typeface="Roboto" pitchFamily="34" charset="-122"/>
                <a:cs typeface="Roboto" pitchFamily="34" charset="-120"/>
              </a:rPr>
              <a:t> des </a:t>
            </a:r>
            <a:r>
              <a:rPr lang="en-US" sz="1600" err="1">
                <a:solidFill>
                  <a:srgbClr val="3C3939"/>
                </a:solidFill>
                <a:latin typeface="Roboto" pitchFamily="34" charset="0"/>
                <a:ea typeface="Roboto" pitchFamily="34" charset="-122"/>
                <a:cs typeface="Roboto" pitchFamily="34" charset="-120"/>
              </a:rPr>
              <a:t>parcours</a:t>
            </a:r>
            <a:r>
              <a:rPr lang="en-US" sz="1600">
                <a:solidFill>
                  <a:srgbClr val="3C3939"/>
                </a:solidFill>
                <a:latin typeface="Roboto" pitchFamily="34" charset="0"/>
                <a:ea typeface="Roboto" pitchFamily="34" charset="-122"/>
                <a:cs typeface="Roboto" pitchFamily="34" charset="-120"/>
              </a:rPr>
              <a:t> de </a:t>
            </a:r>
            <a:r>
              <a:rPr lang="en-US" sz="1600" err="1">
                <a:solidFill>
                  <a:srgbClr val="3C3939"/>
                </a:solidFill>
                <a:latin typeface="Roboto" pitchFamily="34" charset="0"/>
                <a:ea typeface="Roboto" pitchFamily="34" charset="-122"/>
                <a:cs typeface="Roboto" pitchFamily="34" charset="-120"/>
              </a:rPr>
              <a:t>soins</a:t>
            </a:r>
            <a:r>
              <a:rPr lang="en-US" sz="1600">
                <a:solidFill>
                  <a:srgbClr val="3C3939"/>
                </a:solidFill>
                <a:latin typeface="Roboto" pitchFamily="34" charset="0"/>
                <a:ea typeface="Roboto" pitchFamily="34" charset="-122"/>
                <a:cs typeface="Roboto" pitchFamily="34" charset="-120"/>
              </a:rPr>
              <a:t> </a:t>
            </a:r>
          </a:p>
          <a:p>
            <a:pPr marL="285750" marR="0" lvl="0" indent="-28575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a:solidFill>
                  <a:srgbClr val="3C3939"/>
                </a:solidFill>
                <a:latin typeface="Roboto" pitchFamily="34" charset="0"/>
                <a:ea typeface="Roboto" pitchFamily="34" charset="-122"/>
                <a:cs typeface="Roboto" pitchFamily="34" charset="-120"/>
              </a:rPr>
              <a:t>et pression </a:t>
            </a:r>
            <a:r>
              <a:rPr lang="en-US" sz="1600" err="1">
                <a:solidFill>
                  <a:srgbClr val="3C3939"/>
                </a:solidFill>
                <a:latin typeface="Roboto" pitchFamily="34" charset="0"/>
                <a:ea typeface="Roboto" pitchFamily="34" charset="-122"/>
                <a:cs typeface="Roboto" pitchFamily="34" charset="-120"/>
              </a:rPr>
              <a:t>budgétaire</a:t>
            </a:r>
            <a:r>
              <a:rPr lang="en-US" sz="1600">
                <a:solidFill>
                  <a:srgbClr val="3C3939"/>
                </a:solidFill>
                <a:latin typeface="Roboto" pitchFamily="34" charset="0"/>
                <a:ea typeface="Roboto" pitchFamily="34" charset="-122"/>
                <a:cs typeface="Roboto" pitchFamily="34" charset="-120"/>
              </a:rPr>
              <a:t> </a:t>
            </a:r>
            <a:r>
              <a:rPr lang="en-US" sz="1600" err="1">
                <a:solidFill>
                  <a:srgbClr val="3C3939"/>
                </a:solidFill>
                <a:latin typeface="Roboto" pitchFamily="34" charset="0"/>
                <a:ea typeface="Roboto" pitchFamily="34" charset="-122"/>
                <a:cs typeface="Roboto" pitchFamily="34" charset="-120"/>
              </a:rPr>
              <a:t>constante</a:t>
            </a:r>
            <a:r>
              <a:rPr lang="en-US" sz="1600">
                <a:solidFill>
                  <a:srgbClr val="3C3939"/>
                </a:solidFill>
                <a:latin typeface="Roboto" pitchFamily="34" charset="0"/>
                <a:ea typeface="Roboto" pitchFamily="34" charset="-122"/>
                <a:cs typeface="Roboto" pitchFamily="34" charset="-120"/>
              </a:rPr>
              <a:t> – </a:t>
            </a:r>
          </a:p>
          <a:p>
            <a:pPr marL="285750" marR="0" lvl="0" indent="-28575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600">
              <a:solidFill>
                <a:srgbClr val="3C3939"/>
              </a:solidFill>
              <a:latin typeface="Roboto" pitchFamily="34" charset="0"/>
              <a:ea typeface="Roboto" pitchFamily="34" charset="-122"/>
              <a:cs typeface="Roboto" pitchFamily="34" charset="-120"/>
            </a:endParaRPr>
          </a:p>
          <a:p>
            <a:pPr marL="0" marR="0" lvl="0" indent="0" algn="l" defTabSz="1219170" rtl="0" eaLnBrk="1" fontAlgn="auto" latinLnBrk="0" hangingPunct="1">
              <a:lnSpc>
                <a:spcPct val="100000"/>
              </a:lnSpc>
              <a:spcBef>
                <a:spcPts val="0"/>
              </a:spcBef>
              <a:spcAft>
                <a:spcPts val="0"/>
              </a:spcAft>
              <a:buClrTx/>
              <a:buSzTx/>
              <a:buFontTx/>
              <a:buNone/>
              <a:tabLst/>
              <a:defRPr/>
            </a:pPr>
            <a:endParaRPr lang="en-US" sz="1600">
              <a:solidFill>
                <a:srgbClr val="3C3939"/>
              </a:solidFill>
              <a:latin typeface="Roboto" pitchFamily="34" charset="0"/>
              <a:ea typeface="Roboto" pitchFamily="34" charset="-122"/>
              <a:cs typeface="Roboto" pitchFamily="34" charset="-120"/>
            </a:endParaRPr>
          </a:p>
          <a:p>
            <a:pPr marL="0" marR="0" lvl="0" indent="0" algn="l" defTabSz="1219170" rtl="0" eaLnBrk="1" fontAlgn="auto" latinLnBrk="0" hangingPunct="1">
              <a:lnSpc>
                <a:spcPct val="100000"/>
              </a:lnSpc>
              <a:spcBef>
                <a:spcPts val="0"/>
              </a:spcBef>
              <a:spcAft>
                <a:spcPts val="0"/>
              </a:spcAft>
              <a:buClrTx/>
              <a:buSzTx/>
              <a:buFontTx/>
              <a:buNone/>
              <a:tabLst/>
              <a:defRPr/>
            </a:pPr>
            <a:r>
              <a:rPr lang="en-US" sz="1600" err="1">
                <a:solidFill>
                  <a:srgbClr val="3C3939"/>
                </a:solidFill>
                <a:latin typeface="Roboto" pitchFamily="34" charset="0"/>
                <a:ea typeface="Roboto" pitchFamily="34" charset="-122"/>
                <a:cs typeface="Roboto" pitchFamily="34" charset="-120"/>
              </a:rPr>
              <a:t>l'intelligence</a:t>
            </a:r>
            <a:r>
              <a:rPr lang="en-US" sz="1600">
                <a:solidFill>
                  <a:srgbClr val="3C3939"/>
                </a:solidFill>
                <a:latin typeface="Roboto" pitchFamily="34" charset="0"/>
                <a:ea typeface="Roboto" pitchFamily="34" charset="-122"/>
                <a:cs typeface="Roboto" pitchFamily="34" charset="-120"/>
              </a:rPr>
              <a:t> </a:t>
            </a:r>
            <a:r>
              <a:rPr lang="en-US" sz="1600" err="1">
                <a:solidFill>
                  <a:srgbClr val="3C3939"/>
                </a:solidFill>
                <a:latin typeface="Roboto" pitchFamily="34" charset="0"/>
                <a:ea typeface="Roboto" pitchFamily="34" charset="-122"/>
                <a:cs typeface="Roboto" pitchFamily="34" charset="-120"/>
              </a:rPr>
              <a:t>artificielle</a:t>
            </a:r>
            <a:r>
              <a:rPr lang="en-US" sz="1600">
                <a:solidFill>
                  <a:srgbClr val="3C3939"/>
                </a:solidFill>
                <a:latin typeface="Roboto" pitchFamily="34" charset="0"/>
                <a:ea typeface="Roboto" pitchFamily="34" charset="-122"/>
                <a:cs typeface="Roboto" pitchFamily="34" charset="-120"/>
              </a:rPr>
              <a:t> </a:t>
            </a:r>
            <a:r>
              <a:rPr lang="en-US" sz="1600" err="1">
                <a:solidFill>
                  <a:srgbClr val="3C3939"/>
                </a:solidFill>
                <a:latin typeface="Roboto" pitchFamily="34" charset="0"/>
                <a:ea typeface="Roboto" pitchFamily="34" charset="-122"/>
                <a:cs typeface="Roboto" pitchFamily="34" charset="-120"/>
              </a:rPr>
              <a:t>émerge</a:t>
            </a:r>
            <a:r>
              <a:rPr lang="en-US" sz="1600">
                <a:solidFill>
                  <a:srgbClr val="3C3939"/>
                </a:solidFill>
                <a:latin typeface="Roboto" pitchFamily="34" charset="0"/>
                <a:ea typeface="Roboto" pitchFamily="34" charset="-122"/>
                <a:cs typeface="Roboto" pitchFamily="34" charset="-120"/>
              </a:rPr>
              <a:t> </a:t>
            </a:r>
            <a:r>
              <a:rPr lang="en-US" sz="1600" err="1">
                <a:solidFill>
                  <a:srgbClr val="3C3939"/>
                </a:solidFill>
                <a:latin typeface="Roboto" pitchFamily="34" charset="0"/>
                <a:ea typeface="Roboto" pitchFamily="34" charset="-122"/>
                <a:cs typeface="Roboto" pitchFamily="34" charset="-120"/>
              </a:rPr>
              <a:t>comme</a:t>
            </a:r>
            <a:r>
              <a:rPr lang="en-US" sz="1600">
                <a:solidFill>
                  <a:srgbClr val="3C3939"/>
                </a:solidFill>
                <a:latin typeface="Roboto" pitchFamily="34" charset="0"/>
                <a:ea typeface="Roboto" pitchFamily="34" charset="-122"/>
                <a:cs typeface="Roboto" pitchFamily="34" charset="-120"/>
              </a:rPr>
              <a:t> un levier de transformation </a:t>
            </a:r>
            <a:r>
              <a:rPr lang="en-US" sz="1600" err="1">
                <a:solidFill>
                  <a:srgbClr val="3C3939"/>
                </a:solidFill>
                <a:latin typeface="Roboto" pitchFamily="34" charset="0"/>
                <a:ea typeface="Roboto" pitchFamily="34" charset="-122"/>
                <a:cs typeface="Roboto" pitchFamily="34" charset="-120"/>
              </a:rPr>
              <a:t>essentiel</a:t>
            </a:r>
            <a:r>
              <a:rPr lang="en-US" sz="1600">
                <a:solidFill>
                  <a:srgbClr val="3C3939"/>
                </a:solidFill>
                <a:latin typeface="Roboto" pitchFamily="34" charset="0"/>
                <a:ea typeface="Roboto" pitchFamily="34" charset="-122"/>
                <a:cs typeface="Roboto" pitchFamily="34" charset="-120"/>
              </a:rPr>
              <a:t>.</a:t>
            </a:r>
            <a:endParaRPr lang="en-US" sz="1600"/>
          </a:p>
          <a:p>
            <a:endParaRPr lang="fr-FR"/>
          </a:p>
        </p:txBody>
      </p:sp>
      <p:sp>
        <p:nvSpPr>
          <p:cNvPr id="4" name="Espace réservé du numéro de diapositive 3"/>
          <p:cNvSpPr>
            <a:spLocks noGrp="1"/>
          </p:cNvSpPr>
          <p:nvPr>
            <p:ph type="sldNum" sz="quarter" idx="5"/>
          </p:nvPr>
        </p:nvSpPr>
        <p:spPr/>
        <p:txBody>
          <a:bodyPr/>
          <a:lstStyle/>
          <a:p>
            <a:fld id="{25072E59-2F8B-461A-9CDC-D10CC4953422}" type="slidenum">
              <a:rPr lang="fr-FR" noProof="0" smtClean="0"/>
              <a:pPr/>
              <a:t>3</a:t>
            </a:fld>
            <a:endParaRPr lang="fr-FR" noProof="0"/>
          </a:p>
        </p:txBody>
      </p:sp>
    </p:spTree>
    <p:extLst>
      <p:ext uri="{BB962C8B-B14F-4D97-AF65-F5344CB8AC3E}">
        <p14:creationId xmlns:p14="http://schemas.microsoft.com/office/powerpoint/2010/main" val="41207457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a:t>.</a:t>
            </a:r>
          </a:p>
        </p:txBody>
      </p:sp>
      <p:sp>
        <p:nvSpPr>
          <p:cNvPr id="4" name="Espace réservé du numéro de diapositive 3"/>
          <p:cNvSpPr>
            <a:spLocks noGrp="1"/>
          </p:cNvSpPr>
          <p:nvPr>
            <p:ph type="sldNum" sz="quarter" idx="5"/>
          </p:nvPr>
        </p:nvSpPr>
        <p:spPr/>
        <p:txBody>
          <a:bodyPr/>
          <a:lstStyle/>
          <a:p>
            <a:fld id="{25072E59-2F8B-461A-9CDC-D10CC4953422}" type="slidenum">
              <a:rPr lang="fr-FR" noProof="0" smtClean="0"/>
              <a:pPr/>
              <a:t>4</a:t>
            </a:fld>
            <a:endParaRPr lang="fr-FR" noProof="0"/>
          </a:p>
        </p:txBody>
      </p:sp>
    </p:spTree>
    <p:extLst>
      <p:ext uri="{BB962C8B-B14F-4D97-AF65-F5344CB8AC3E}">
        <p14:creationId xmlns:p14="http://schemas.microsoft.com/office/powerpoint/2010/main" val="3877009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E90F43-15E4-B7C5-19FD-6BB61B2A3D84}"/>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BF8D1C41-5662-9DA9-4CCD-92BC93687617}"/>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E552A57F-119D-5DC9-F66A-A38EB901DBF1}"/>
              </a:ext>
            </a:extLst>
          </p:cNvPr>
          <p:cNvSpPr>
            <a:spLocks noGrp="1"/>
          </p:cNvSpPr>
          <p:nvPr>
            <p:ph type="body" idx="1"/>
          </p:nvPr>
        </p:nvSpPr>
        <p:spPr/>
        <p:txBody>
          <a:bodyPr/>
          <a:lstStyle/>
          <a:p>
            <a:r>
              <a:rPr lang="fr-FR"/>
              <a:t>.</a:t>
            </a:r>
          </a:p>
        </p:txBody>
      </p:sp>
      <p:sp>
        <p:nvSpPr>
          <p:cNvPr id="4" name="Espace réservé du numéro de diapositive 3">
            <a:extLst>
              <a:ext uri="{FF2B5EF4-FFF2-40B4-BE49-F238E27FC236}">
                <a16:creationId xmlns:a16="http://schemas.microsoft.com/office/drawing/2014/main" id="{EBB0AAE6-BDFD-D5DD-7932-834BCFF05C04}"/>
              </a:ext>
            </a:extLst>
          </p:cNvPr>
          <p:cNvSpPr>
            <a:spLocks noGrp="1"/>
          </p:cNvSpPr>
          <p:nvPr>
            <p:ph type="sldNum" sz="quarter" idx="5"/>
          </p:nvPr>
        </p:nvSpPr>
        <p:spPr/>
        <p:txBody>
          <a:bodyPr/>
          <a:lstStyle/>
          <a:p>
            <a:fld id="{25072E59-2F8B-461A-9CDC-D10CC4953422}" type="slidenum">
              <a:rPr lang="fr-FR" noProof="0" smtClean="0"/>
              <a:pPr/>
              <a:t>5</a:t>
            </a:fld>
            <a:endParaRPr lang="fr-FR" noProof="0"/>
          </a:p>
        </p:txBody>
      </p:sp>
    </p:spTree>
    <p:extLst>
      <p:ext uri="{BB962C8B-B14F-4D97-AF65-F5344CB8AC3E}">
        <p14:creationId xmlns:p14="http://schemas.microsoft.com/office/powerpoint/2010/main" val="29696176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25072E59-2F8B-461A-9CDC-D10CC4953422}" type="slidenum">
              <a:rPr lang="fr-FR" noProof="0" smtClean="0"/>
              <a:pPr/>
              <a:t>6</a:t>
            </a:fld>
            <a:endParaRPr lang="fr-FR" noProof="0"/>
          </a:p>
        </p:txBody>
      </p:sp>
    </p:spTree>
    <p:extLst>
      <p:ext uri="{BB962C8B-B14F-4D97-AF65-F5344CB8AC3E}">
        <p14:creationId xmlns:p14="http://schemas.microsoft.com/office/powerpoint/2010/main" val="40896334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342900" marR="0" lvl="0" indent="-342900" algn="just" defTabSz="1219170" rtl="0" eaLnBrk="1" fontAlgn="auto" latinLnBrk="0" hangingPunct="1">
              <a:lnSpc>
                <a:spcPct val="100000"/>
              </a:lnSpc>
              <a:spcBef>
                <a:spcPts val="0"/>
              </a:spcBef>
              <a:spcAft>
                <a:spcPts val="0"/>
              </a:spcAft>
              <a:buClrTx/>
              <a:buSzTx/>
              <a:buFontTx/>
              <a:buAutoNum type="arabicParenBoth"/>
              <a:tabLst/>
              <a:defRPr/>
            </a:pPr>
            <a:endParaRPr lang="fr-FR" sz="1600" dirty="0">
              <a:solidFill>
                <a:schemeClr val="tx1">
                  <a:lumMod val="95000"/>
                </a:schemeClr>
              </a:solidFill>
              <a:latin typeface="Montserrat" panose="00000500000000000000" pitchFamily="2" charset="0"/>
            </a:endParaRPr>
          </a:p>
          <a:p>
            <a:pPr marL="0" marR="0" lvl="0" indent="0" algn="just" defTabSz="1219170" rtl="0" eaLnBrk="1" fontAlgn="auto" latinLnBrk="0" hangingPunct="1">
              <a:lnSpc>
                <a:spcPct val="100000"/>
              </a:lnSpc>
              <a:spcBef>
                <a:spcPts val="0"/>
              </a:spcBef>
              <a:spcAft>
                <a:spcPts val="0"/>
              </a:spcAft>
              <a:buClrTx/>
              <a:buSzTx/>
              <a:buFontTx/>
              <a:buNone/>
              <a:tabLst/>
              <a:defRPr/>
            </a:pPr>
            <a:r>
              <a:rPr lang="fr-FR" b="1" i="0" dirty="0">
                <a:effectLst/>
                <a:latin typeface="fkGroteskNeue"/>
              </a:rPr>
              <a:t>Cas d’usage CHU Rouen : </a:t>
            </a:r>
          </a:p>
          <a:p>
            <a:pPr marL="285750" marR="0" lvl="0" indent="-285750" algn="just"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b="0" i="0" dirty="0">
                <a:effectLst/>
                <a:latin typeface="fkGroteskNeue"/>
              </a:rPr>
              <a:t>prédiction des flux de patients pour mieux gérer les urgences (122 800 passages/an)</a:t>
            </a:r>
          </a:p>
          <a:p>
            <a:pPr marL="285750" marR="0" lvl="0" indent="-285750" algn="just"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b="0" i="0" dirty="0">
                <a:effectLst/>
                <a:latin typeface="fkGroteskNeue"/>
              </a:rPr>
              <a:t>optimisation de l’allocation des lits, </a:t>
            </a:r>
          </a:p>
          <a:p>
            <a:pPr marL="285750" marR="0" lvl="0" indent="-285750" algn="just"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b="0" i="0" dirty="0">
                <a:effectLst/>
                <a:latin typeface="fkGroteskNeue"/>
              </a:rPr>
              <a:t>automatisation de la documentation médicale, </a:t>
            </a:r>
          </a:p>
          <a:p>
            <a:pPr marL="285750" marR="0" lvl="0" indent="-285750" algn="just"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b="0" i="0" dirty="0">
                <a:effectLst/>
                <a:latin typeface="fkGroteskNeue"/>
              </a:rPr>
              <a:t>aide au diagnostic en imagerie, </a:t>
            </a:r>
            <a:r>
              <a:rPr lang="fr-FR" b="0" i="0" dirty="0" err="1">
                <a:effectLst/>
                <a:latin typeface="fkGroteskNeue"/>
              </a:rPr>
              <a:t>etc</a:t>
            </a:r>
            <a:endParaRPr lang="fr-FR" sz="1600" b="0" i="0" dirty="0">
              <a:effectLst/>
              <a:latin typeface="fkGroteskNeue"/>
            </a:endParaRPr>
          </a:p>
          <a:p>
            <a:pPr marL="0" marR="0" lvl="0" indent="0" algn="just" defTabSz="1219170" rtl="0" eaLnBrk="1" fontAlgn="auto" latinLnBrk="0" hangingPunct="1">
              <a:lnSpc>
                <a:spcPct val="100000"/>
              </a:lnSpc>
              <a:spcBef>
                <a:spcPts val="0"/>
              </a:spcBef>
              <a:spcAft>
                <a:spcPts val="0"/>
              </a:spcAft>
              <a:buClrTx/>
              <a:buSzTx/>
              <a:buFontTx/>
              <a:buNone/>
              <a:tabLst/>
              <a:defRPr/>
            </a:pPr>
            <a:endParaRPr lang="fr-FR" sz="1600" b="0" i="0" dirty="0">
              <a:effectLst/>
              <a:latin typeface="fkGroteskNeue"/>
            </a:endParaRPr>
          </a:p>
          <a:p>
            <a:pPr marL="0" marR="0" lvl="0" indent="0" algn="just" defTabSz="1219170" rtl="0" eaLnBrk="1" fontAlgn="auto" latinLnBrk="0" hangingPunct="1">
              <a:lnSpc>
                <a:spcPct val="100000"/>
              </a:lnSpc>
              <a:spcBef>
                <a:spcPts val="0"/>
              </a:spcBef>
              <a:spcAft>
                <a:spcPts val="0"/>
              </a:spcAft>
              <a:buClrTx/>
              <a:buSzTx/>
              <a:buFontTx/>
              <a:buNone/>
              <a:tabLst/>
              <a:defRPr/>
            </a:pPr>
            <a:r>
              <a:rPr lang="fr-FR" sz="1600" b="1" i="0" dirty="0">
                <a:effectLst/>
                <a:latin typeface="fkGroteskNeue"/>
              </a:rPr>
              <a:t>Leviers de transformation : </a:t>
            </a:r>
          </a:p>
          <a:p>
            <a:pPr marL="0" marR="0" lvl="0" indent="0" algn="just" defTabSz="1219170" rtl="0" eaLnBrk="1" fontAlgn="auto" latinLnBrk="0" hangingPunct="1">
              <a:lnSpc>
                <a:spcPct val="100000"/>
              </a:lnSpc>
              <a:spcBef>
                <a:spcPts val="0"/>
              </a:spcBef>
              <a:spcAft>
                <a:spcPts val="0"/>
              </a:spcAft>
              <a:buClrTx/>
              <a:buSzTx/>
              <a:buFontTx/>
              <a:buNone/>
              <a:tabLst/>
              <a:defRPr/>
            </a:pPr>
            <a:r>
              <a:rPr lang="en-US" sz="1600" dirty="0">
                <a:solidFill>
                  <a:srgbClr val="3C3939"/>
                </a:solidFill>
                <a:latin typeface="Roboto" pitchFamily="34" charset="0"/>
                <a:ea typeface="Roboto" pitchFamily="34" charset="-122"/>
                <a:cs typeface="Roboto" pitchFamily="34" charset="-120"/>
              </a:rPr>
              <a:t>30 % Temps </a:t>
            </a:r>
            <a:r>
              <a:rPr lang="en-US" sz="1600" dirty="0" err="1">
                <a:solidFill>
                  <a:srgbClr val="3C3939"/>
                </a:solidFill>
                <a:latin typeface="Roboto" pitchFamily="34" charset="0"/>
                <a:ea typeface="Roboto" pitchFamily="34" charset="-122"/>
                <a:cs typeface="Roboto" pitchFamily="34" charset="-120"/>
              </a:rPr>
              <a:t>médical</a:t>
            </a:r>
            <a:r>
              <a:rPr lang="en-US" sz="1600" dirty="0">
                <a:solidFill>
                  <a:srgbClr val="3C3939"/>
                </a:solidFill>
                <a:latin typeface="Roboto" pitchFamily="34" charset="0"/>
                <a:ea typeface="Roboto" pitchFamily="34" charset="-122"/>
                <a:cs typeface="Roboto" pitchFamily="34" charset="-120"/>
              </a:rPr>
              <a:t> et </a:t>
            </a:r>
            <a:r>
              <a:rPr lang="en-US" sz="1600" dirty="0" err="1">
                <a:solidFill>
                  <a:srgbClr val="3C3939"/>
                </a:solidFill>
                <a:latin typeface="Roboto" pitchFamily="34" charset="0"/>
                <a:ea typeface="Roboto" pitchFamily="34" charset="-122"/>
                <a:cs typeface="Roboto" pitchFamily="34" charset="-120"/>
              </a:rPr>
              <a:t>soignant</a:t>
            </a:r>
            <a:r>
              <a:rPr lang="en-US" sz="1600" dirty="0">
                <a:solidFill>
                  <a:srgbClr val="3C3939"/>
                </a:solidFill>
                <a:latin typeface="Roboto" pitchFamily="34" charset="0"/>
                <a:ea typeface="Roboto" pitchFamily="34" charset="-122"/>
                <a:cs typeface="Roboto" pitchFamily="34" charset="-120"/>
              </a:rPr>
              <a:t> </a:t>
            </a:r>
            <a:r>
              <a:rPr lang="en-US" sz="1600" dirty="0" err="1">
                <a:solidFill>
                  <a:srgbClr val="3C3939"/>
                </a:solidFill>
                <a:latin typeface="Roboto" pitchFamily="34" charset="0"/>
                <a:ea typeface="Roboto" pitchFamily="34" charset="-122"/>
                <a:cs typeface="Roboto" pitchFamily="34" charset="-120"/>
              </a:rPr>
              <a:t>libéré</a:t>
            </a:r>
            <a:r>
              <a:rPr lang="en-US" sz="1600" dirty="0">
                <a:solidFill>
                  <a:srgbClr val="3C3939"/>
                </a:solidFill>
                <a:latin typeface="Roboto" pitchFamily="34" charset="0"/>
                <a:ea typeface="Roboto" pitchFamily="34" charset="-122"/>
                <a:cs typeface="Roboto" pitchFamily="34" charset="-120"/>
              </a:rPr>
              <a:t> grâce à </a:t>
            </a:r>
            <a:r>
              <a:rPr lang="en-US" sz="1600" dirty="0" err="1">
                <a:solidFill>
                  <a:srgbClr val="3C3939"/>
                </a:solidFill>
                <a:latin typeface="Roboto" pitchFamily="34" charset="0"/>
                <a:ea typeface="Roboto" pitchFamily="34" charset="-122"/>
                <a:cs typeface="Roboto" pitchFamily="34" charset="-120"/>
              </a:rPr>
              <a:t>l'automatisation</a:t>
            </a:r>
            <a:endParaRPr lang="en-US" sz="1600" dirty="0"/>
          </a:p>
          <a:p>
            <a:pPr marL="0" marR="0" lvl="0" indent="0" algn="just" defTabSz="1219170" rtl="0" eaLnBrk="1" fontAlgn="auto" latinLnBrk="0" hangingPunct="1">
              <a:lnSpc>
                <a:spcPct val="100000"/>
              </a:lnSpc>
              <a:spcBef>
                <a:spcPts val="0"/>
              </a:spcBef>
              <a:spcAft>
                <a:spcPts val="0"/>
              </a:spcAft>
              <a:buClrTx/>
              <a:buSzTx/>
              <a:buFontTx/>
              <a:buNone/>
              <a:tabLst/>
              <a:defRPr/>
            </a:pPr>
            <a:r>
              <a:rPr lang="en-US" sz="1600" dirty="0">
                <a:solidFill>
                  <a:srgbClr val="3C3939"/>
                </a:solidFill>
                <a:latin typeface="Raleway" pitchFamily="34" charset="0"/>
                <a:ea typeface="Raleway" pitchFamily="34" charset="-122"/>
                <a:cs typeface="Raleway" pitchFamily="34" charset="-120"/>
              </a:rPr>
              <a:t>40 % </a:t>
            </a:r>
            <a:r>
              <a:rPr lang="en-US" sz="1600" dirty="0" err="1">
                <a:solidFill>
                  <a:srgbClr val="3C3939"/>
                </a:solidFill>
                <a:latin typeface="Raleway" pitchFamily="34" charset="0"/>
                <a:ea typeface="Raleway" pitchFamily="34" charset="-122"/>
                <a:cs typeface="Raleway" pitchFamily="34" charset="-120"/>
              </a:rPr>
              <a:t>Amélioration</a:t>
            </a:r>
            <a:r>
              <a:rPr lang="en-US" sz="1600" dirty="0">
                <a:solidFill>
                  <a:srgbClr val="3C3939"/>
                </a:solidFill>
                <a:latin typeface="Raleway" pitchFamily="34" charset="0"/>
                <a:ea typeface="Raleway" pitchFamily="34" charset="-122"/>
                <a:cs typeface="Raleway" pitchFamily="34" charset="-120"/>
              </a:rPr>
              <a:t> de la </a:t>
            </a:r>
            <a:r>
              <a:rPr lang="en-US" sz="1600" dirty="0" err="1">
                <a:solidFill>
                  <a:srgbClr val="3C3939"/>
                </a:solidFill>
                <a:latin typeface="Raleway" pitchFamily="34" charset="0"/>
                <a:ea typeface="Raleway" pitchFamily="34" charset="-122"/>
                <a:cs typeface="Raleway" pitchFamily="34" charset="-120"/>
              </a:rPr>
              <a:t>précision</a:t>
            </a:r>
            <a:r>
              <a:rPr lang="en-US" sz="1600" dirty="0">
                <a:solidFill>
                  <a:srgbClr val="3C3939"/>
                </a:solidFill>
                <a:latin typeface="Raleway" pitchFamily="34" charset="0"/>
                <a:ea typeface="Raleway" pitchFamily="34" charset="-122"/>
                <a:cs typeface="Raleway" pitchFamily="34" charset="-120"/>
              </a:rPr>
              <a:t> </a:t>
            </a:r>
            <a:r>
              <a:rPr lang="en-US" sz="1600" dirty="0" err="1">
                <a:solidFill>
                  <a:srgbClr val="3C3939"/>
                </a:solidFill>
                <a:latin typeface="Raleway" pitchFamily="34" charset="0"/>
                <a:ea typeface="Raleway" pitchFamily="34" charset="-122"/>
                <a:cs typeface="Raleway" pitchFamily="34" charset="-120"/>
              </a:rPr>
              <a:t>diagnostique</a:t>
            </a:r>
            <a:r>
              <a:rPr lang="en-US" sz="1600" dirty="0">
                <a:solidFill>
                  <a:srgbClr val="3C3939"/>
                </a:solidFill>
                <a:latin typeface="Raleway" pitchFamily="34" charset="0"/>
                <a:ea typeface="Raleway" pitchFamily="34" charset="-122"/>
                <a:cs typeface="Raleway" pitchFamily="34" charset="-120"/>
              </a:rPr>
              <a:t> (</a:t>
            </a:r>
            <a:r>
              <a:rPr lang="en-US" sz="1600" dirty="0">
                <a:solidFill>
                  <a:srgbClr val="3C3939"/>
                </a:solidFill>
                <a:latin typeface="Roboto" pitchFamily="34" charset="0"/>
                <a:ea typeface="Roboto" pitchFamily="34" charset="-122"/>
                <a:cs typeface="Roboto" pitchFamily="34" charset="-120"/>
              </a:rPr>
              <a:t>Dans </a:t>
            </a:r>
            <a:r>
              <a:rPr lang="en-US" sz="1600" dirty="0" err="1">
                <a:solidFill>
                  <a:srgbClr val="3C3939"/>
                </a:solidFill>
                <a:latin typeface="Roboto" pitchFamily="34" charset="0"/>
                <a:ea typeface="Roboto" pitchFamily="34" charset="-122"/>
                <a:cs typeface="Roboto" pitchFamily="34" charset="-120"/>
              </a:rPr>
              <a:t>certaines</a:t>
            </a:r>
            <a:r>
              <a:rPr lang="en-US" sz="1600" dirty="0">
                <a:solidFill>
                  <a:srgbClr val="3C3939"/>
                </a:solidFill>
                <a:latin typeface="Roboto" pitchFamily="34" charset="0"/>
                <a:ea typeface="Roboto" pitchFamily="34" charset="-122"/>
                <a:cs typeface="Roboto" pitchFamily="34" charset="-120"/>
              </a:rPr>
              <a:t> </a:t>
            </a:r>
            <a:r>
              <a:rPr lang="en-US" sz="1600" dirty="0" err="1">
                <a:solidFill>
                  <a:srgbClr val="3C3939"/>
                </a:solidFill>
                <a:latin typeface="Roboto" pitchFamily="34" charset="0"/>
                <a:ea typeface="Roboto" pitchFamily="34" charset="-122"/>
                <a:cs typeface="Roboto" pitchFamily="34" charset="-120"/>
              </a:rPr>
              <a:t>spécialités</a:t>
            </a:r>
            <a:r>
              <a:rPr lang="en-US" sz="1600" dirty="0">
                <a:solidFill>
                  <a:srgbClr val="3C3939"/>
                </a:solidFill>
                <a:latin typeface="Roboto" pitchFamily="34" charset="0"/>
                <a:ea typeface="Roboto" pitchFamily="34" charset="-122"/>
                <a:cs typeface="Roboto" pitchFamily="34" charset="-120"/>
              </a:rPr>
              <a:t> </a:t>
            </a:r>
            <a:r>
              <a:rPr lang="en-US" sz="1600" dirty="0" err="1">
                <a:solidFill>
                  <a:srgbClr val="3C3939"/>
                </a:solidFill>
                <a:latin typeface="Roboto" pitchFamily="34" charset="0"/>
                <a:ea typeface="Roboto" pitchFamily="34" charset="-122"/>
                <a:cs typeface="Roboto" pitchFamily="34" charset="-120"/>
              </a:rPr>
              <a:t>comme</a:t>
            </a:r>
            <a:r>
              <a:rPr lang="en-US" sz="1600" dirty="0">
                <a:solidFill>
                  <a:srgbClr val="3C3939"/>
                </a:solidFill>
                <a:latin typeface="Roboto" pitchFamily="34" charset="0"/>
                <a:ea typeface="Roboto" pitchFamily="34" charset="-122"/>
                <a:cs typeface="Roboto" pitchFamily="34" charset="-120"/>
              </a:rPr>
              <a:t> la </a:t>
            </a:r>
            <a:r>
              <a:rPr lang="en-US" sz="1600" dirty="0" err="1">
                <a:solidFill>
                  <a:srgbClr val="3C3939"/>
                </a:solidFill>
                <a:latin typeface="Roboto" pitchFamily="34" charset="0"/>
                <a:ea typeface="Roboto" pitchFamily="34" charset="-122"/>
                <a:cs typeface="Roboto" pitchFamily="34" charset="-120"/>
              </a:rPr>
              <a:t>radiologie</a:t>
            </a:r>
            <a:r>
              <a:rPr lang="en-US" sz="1600" dirty="0">
                <a:solidFill>
                  <a:srgbClr val="3C3939"/>
                </a:solidFill>
                <a:latin typeface="Roboto" pitchFamily="34" charset="0"/>
                <a:ea typeface="Roboto" pitchFamily="34" charset="-122"/>
                <a:cs typeface="Roboto" pitchFamily="34" charset="-120"/>
              </a:rPr>
              <a:t> et la </a:t>
            </a:r>
            <a:r>
              <a:rPr lang="en-US" sz="1600" dirty="0" err="1">
                <a:solidFill>
                  <a:srgbClr val="3C3939"/>
                </a:solidFill>
                <a:latin typeface="Roboto" pitchFamily="34" charset="0"/>
                <a:ea typeface="Roboto" pitchFamily="34" charset="-122"/>
                <a:cs typeface="Roboto" pitchFamily="34" charset="-120"/>
              </a:rPr>
              <a:t>dermatologie</a:t>
            </a:r>
            <a:endParaRPr lang="en-US" sz="1600" dirty="0"/>
          </a:p>
          <a:p>
            <a:pPr marL="0" marR="0" lvl="0" indent="0" algn="just" defTabSz="1219170" rtl="0" eaLnBrk="1" fontAlgn="auto" latinLnBrk="0" hangingPunct="1">
              <a:lnSpc>
                <a:spcPct val="100000"/>
              </a:lnSpc>
              <a:spcBef>
                <a:spcPts val="0"/>
              </a:spcBef>
              <a:spcAft>
                <a:spcPts val="0"/>
              </a:spcAft>
              <a:buClrTx/>
              <a:buSzTx/>
              <a:buFontTx/>
              <a:buNone/>
              <a:tabLst/>
              <a:defRPr/>
            </a:pPr>
            <a:r>
              <a:rPr lang="en-US" sz="1600" dirty="0">
                <a:solidFill>
                  <a:srgbClr val="3C3939"/>
                </a:solidFill>
                <a:latin typeface="Raleway" pitchFamily="34" charset="0"/>
                <a:ea typeface="Raleway" pitchFamily="34" charset="-122"/>
                <a:cs typeface="Raleway" pitchFamily="34" charset="-120"/>
              </a:rPr>
              <a:t>25 % </a:t>
            </a:r>
            <a:r>
              <a:rPr lang="en-US" sz="1600" dirty="0" err="1">
                <a:solidFill>
                  <a:srgbClr val="3C3939"/>
                </a:solidFill>
                <a:latin typeface="Raleway" pitchFamily="34" charset="0"/>
                <a:ea typeface="Raleway" pitchFamily="34" charset="-122"/>
                <a:cs typeface="Raleway" pitchFamily="34" charset="-120"/>
              </a:rPr>
              <a:t>Optimisation</a:t>
            </a:r>
            <a:r>
              <a:rPr lang="en-US" sz="1600" dirty="0">
                <a:solidFill>
                  <a:srgbClr val="3C3939"/>
                </a:solidFill>
                <a:latin typeface="Raleway" pitchFamily="34" charset="0"/>
                <a:ea typeface="Raleway" pitchFamily="34" charset="-122"/>
                <a:cs typeface="Raleway" pitchFamily="34" charset="-120"/>
              </a:rPr>
              <a:t> des </a:t>
            </a:r>
            <a:r>
              <a:rPr lang="en-US" sz="1600" dirty="0" err="1">
                <a:solidFill>
                  <a:srgbClr val="3C3939"/>
                </a:solidFill>
                <a:latin typeface="Raleway" pitchFamily="34" charset="0"/>
                <a:ea typeface="Raleway" pitchFamily="34" charset="-122"/>
                <a:cs typeface="Raleway" pitchFamily="34" charset="-120"/>
              </a:rPr>
              <a:t>ressources</a:t>
            </a:r>
            <a:r>
              <a:rPr lang="en-US" sz="1600" dirty="0">
                <a:solidFill>
                  <a:srgbClr val="3C3939"/>
                </a:solidFill>
                <a:latin typeface="Raleway" pitchFamily="34" charset="0"/>
                <a:ea typeface="Raleway" pitchFamily="34" charset="-122"/>
                <a:cs typeface="Raleway" pitchFamily="34" charset="-120"/>
              </a:rPr>
              <a:t> ( </a:t>
            </a:r>
            <a:r>
              <a:rPr lang="en-US" sz="1600" dirty="0" err="1">
                <a:solidFill>
                  <a:srgbClr val="3C3939"/>
                </a:solidFill>
                <a:latin typeface="Roboto" pitchFamily="34" charset="0"/>
                <a:ea typeface="Roboto" pitchFamily="34" charset="-122"/>
                <a:cs typeface="Roboto" pitchFamily="34" charset="-120"/>
              </a:rPr>
              <a:t>Réduction</a:t>
            </a:r>
            <a:r>
              <a:rPr lang="en-US" sz="1600" dirty="0">
                <a:solidFill>
                  <a:srgbClr val="3C3939"/>
                </a:solidFill>
                <a:latin typeface="Roboto" pitchFamily="34" charset="0"/>
                <a:ea typeface="Roboto" pitchFamily="34" charset="-122"/>
                <a:cs typeface="Roboto" pitchFamily="34" charset="-120"/>
              </a:rPr>
              <a:t> des </a:t>
            </a:r>
            <a:r>
              <a:rPr lang="en-US" sz="1600" dirty="0" err="1">
                <a:solidFill>
                  <a:srgbClr val="3C3939"/>
                </a:solidFill>
                <a:latin typeface="Roboto" pitchFamily="34" charset="0"/>
                <a:ea typeface="Roboto" pitchFamily="34" charset="-122"/>
                <a:cs typeface="Roboto" pitchFamily="34" charset="-120"/>
              </a:rPr>
              <a:t>coûts</a:t>
            </a:r>
            <a:r>
              <a:rPr lang="en-US" sz="1600" dirty="0">
                <a:solidFill>
                  <a:srgbClr val="3C3939"/>
                </a:solidFill>
                <a:latin typeface="Roboto" pitchFamily="34" charset="0"/>
                <a:ea typeface="Roboto" pitchFamily="34" charset="-122"/>
                <a:cs typeface="Roboto" pitchFamily="34" charset="-120"/>
              </a:rPr>
              <a:t> grâce à </a:t>
            </a:r>
            <a:r>
              <a:rPr lang="en-US" sz="1600" dirty="0" err="1">
                <a:solidFill>
                  <a:srgbClr val="3C3939"/>
                </a:solidFill>
                <a:latin typeface="Roboto" pitchFamily="34" charset="0"/>
                <a:ea typeface="Roboto" pitchFamily="34" charset="-122"/>
                <a:cs typeface="Roboto" pitchFamily="34" charset="-120"/>
              </a:rPr>
              <a:t>une</a:t>
            </a:r>
            <a:r>
              <a:rPr lang="en-US" sz="1600" dirty="0">
                <a:solidFill>
                  <a:srgbClr val="3C3939"/>
                </a:solidFill>
                <a:latin typeface="Roboto" pitchFamily="34" charset="0"/>
                <a:ea typeface="Roboto" pitchFamily="34" charset="-122"/>
                <a:cs typeface="Roboto" pitchFamily="34" charset="-120"/>
              </a:rPr>
              <a:t> </a:t>
            </a:r>
            <a:r>
              <a:rPr lang="en-US" sz="1600" dirty="0" err="1">
                <a:solidFill>
                  <a:srgbClr val="3C3939"/>
                </a:solidFill>
                <a:latin typeface="Roboto" pitchFamily="34" charset="0"/>
                <a:ea typeface="Roboto" pitchFamily="34" charset="-122"/>
                <a:cs typeface="Roboto" pitchFamily="34" charset="-120"/>
              </a:rPr>
              <a:t>meilleure</a:t>
            </a:r>
            <a:r>
              <a:rPr lang="en-US" sz="1600" dirty="0">
                <a:solidFill>
                  <a:srgbClr val="3C3939"/>
                </a:solidFill>
                <a:latin typeface="Roboto" pitchFamily="34" charset="0"/>
                <a:ea typeface="Roboto" pitchFamily="34" charset="-122"/>
                <a:cs typeface="Roboto" pitchFamily="34" charset="-120"/>
              </a:rPr>
              <a:t> allocation des </a:t>
            </a:r>
            <a:r>
              <a:rPr lang="en-US" sz="1600" dirty="0" err="1">
                <a:solidFill>
                  <a:srgbClr val="3C3939"/>
                </a:solidFill>
                <a:latin typeface="Roboto" pitchFamily="34" charset="0"/>
                <a:ea typeface="Roboto" pitchFamily="34" charset="-122"/>
                <a:cs typeface="Roboto" pitchFamily="34" charset="-120"/>
              </a:rPr>
              <a:t>moyens</a:t>
            </a:r>
            <a:r>
              <a:rPr lang="en-US" sz="1600" dirty="0">
                <a:solidFill>
                  <a:srgbClr val="3C3939"/>
                </a:solidFill>
                <a:latin typeface="Roboto" pitchFamily="34" charset="0"/>
                <a:ea typeface="Roboto" pitchFamily="34" charset="-122"/>
                <a:cs typeface="Roboto" pitchFamily="34" charset="-120"/>
              </a:rPr>
              <a:t>) </a:t>
            </a:r>
            <a:endParaRPr lang="en-US" sz="1600" dirty="0"/>
          </a:p>
          <a:p>
            <a:pPr marL="0" marR="0" lvl="0" indent="0" algn="just" defTabSz="1219170" rtl="0" eaLnBrk="1" fontAlgn="auto" latinLnBrk="0" hangingPunct="1">
              <a:lnSpc>
                <a:spcPct val="100000"/>
              </a:lnSpc>
              <a:spcBef>
                <a:spcPts val="0"/>
              </a:spcBef>
              <a:spcAft>
                <a:spcPts val="0"/>
              </a:spcAft>
              <a:buClrTx/>
              <a:buSzTx/>
              <a:buFontTx/>
              <a:buNone/>
              <a:tabLst/>
              <a:defRPr/>
            </a:pPr>
            <a:endParaRPr lang="en-US" sz="1600" dirty="0"/>
          </a:p>
          <a:p>
            <a:pPr marL="0" marR="0" lvl="0" indent="0" algn="just" defTabSz="1219170" rtl="0" eaLnBrk="1" fontAlgn="auto" latinLnBrk="0" hangingPunct="1">
              <a:lnSpc>
                <a:spcPct val="100000"/>
              </a:lnSpc>
              <a:spcBef>
                <a:spcPts val="0"/>
              </a:spcBef>
              <a:spcAft>
                <a:spcPts val="0"/>
              </a:spcAft>
              <a:buClrTx/>
              <a:buSzTx/>
              <a:buFontTx/>
              <a:buNone/>
              <a:tabLst/>
              <a:defRPr/>
            </a:pPr>
            <a:endParaRPr lang="en-US" sz="1600" dirty="0"/>
          </a:p>
          <a:p>
            <a:pPr marL="0" marR="0" lvl="0" indent="0" algn="just" defTabSz="1219170" rtl="0" eaLnBrk="1" fontAlgn="auto" latinLnBrk="0" hangingPunct="1">
              <a:lnSpc>
                <a:spcPct val="100000"/>
              </a:lnSpc>
              <a:spcBef>
                <a:spcPts val="0"/>
              </a:spcBef>
              <a:spcAft>
                <a:spcPts val="0"/>
              </a:spcAft>
              <a:buClrTx/>
              <a:buSzTx/>
              <a:buFontTx/>
              <a:buNone/>
              <a:tabLst/>
              <a:defRPr/>
            </a:pPr>
            <a:endParaRPr lang="fr-FR" sz="1600" b="0" i="0" dirty="0">
              <a:effectLst/>
              <a:latin typeface="fkGroteskNeue"/>
            </a:endParaRPr>
          </a:p>
          <a:p>
            <a:pPr marL="0" marR="0" lvl="0" indent="0" algn="just" defTabSz="1219170" rtl="0" eaLnBrk="1" fontAlgn="auto" latinLnBrk="0" hangingPunct="1">
              <a:lnSpc>
                <a:spcPct val="100000"/>
              </a:lnSpc>
              <a:spcBef>
                <a:spcPts val="0"/>
              </a:spcBef>
              <a:spcAft>
                <a:spcPts val="0"/>
              </a:spcAft>
              <a:buClrTx/>
              <a:buSzTx/>
              <a:buFontTx/>
              <a:buNone/>
              <a:tabLst/>
              <a:defRPr/>
            </a:pPr>
            <a:endParaRPr lang="fr-FR" sz="1600" b="0" i="0" dirty="0">
              <a:effectLst/>
              <a:latin typeface="fkGroteskNeue"/>
            </a:endParaRPr>
          </a:p>
          <a:p>
            <a:pPr marL="0" marR="0" lvl="0" indent="0" algn="just" defTabSz="1219170" rtl="0" eaLnBrk="1" fontAlgn="auto" latinLnBrk="0" hangingPunct="1">
              <a:lnSpc>
                <a:spcPct val="100000"/>
              </a:lnSpc>
              <a:spcBef>
                <a:spcPts val="0"/>
              </a:spcBef>
              <a:spcAft>
                <a:spcPts val="0"/>
              </a:spcAft>
              <a:buClrTx/>
              <a:buSzTx/>
              <a:buFontTx/>
              <a:buNone/>
              <a:tabLst/>
              <a:defRPr/>
            </a:pPr>
            <a:endParaRPr lang="fr-FR" sz="1600" dirty="0">
              <a:latin typeface="Montserrat SemiBold" panose="00000700000000000000" pitchFamily="2" charset="0"/>
            </a:endParaRPr>
          </a:p>
          <a:p>
            <a:pPr marL="0" marR="0" lvl="0" indent="0" algn="just" defTabSz="1219170" rtl="0" eaLnBrk="1" fontAlgn="auto" latinLnBrk="0" hangingPunct="1">
              <a:lnSpc>
                <a:spcPct val="100000"/>
              </a:lnSpc>
              <a:spcBef>
                <a:spcPts val="0"/>
              </a:spcBef>
              <a:spcAft>
                <a:spcPts val="0"/>
              </a:spcAft>
              <a:buClrTx/>
              <a:buSzTx/>
              <a:buFontTx/>
              <a:buNone/>
              <a:tabLst/>
              <a:defRPr/>
            </a:pPr>
            <a:r>
              <a:rPr lang="fr-FR" sz="1600" b="1" dirty="0">
                <a:latin typeface="Montserrat SemiBold" panose="00000700000000000000" pitchFamily="2" charset="0"/>
              </a:rPr>
              <a:t>Apprentissage automatique </a:t>
            </a:r>
            <a:r>
              <a:rPr lang="fr-FR" sz="1600" dirty="0">
                <a:latin typeface="Montserrat SemiBold" panose="00000700000000000000" pitchFamily="2" charset="0"/>
              </a:rPr>
              <a:t>: </a:t>
            </a:r>
            <a:r>
              <a:rPr lang="en-US" sz="1600" dirty="0" err="1">
                <a:solidFill>
                  <a:srgbClr val="3C3939"/>
                </a:solidFill>
                <a:latin typeface="Roboto" pitchFamily="34" charset="0"/>
                <a:ea typeface="Roboto" pitchFamily="34" charset="-122"/>
                <a:cs typeface="Roboto" pitchFamily="34" charset="-120"/>
              </a:rPr>
              <a:t>Algorithmes</a:t>
            </a:r>
            <a:r>
              <a:rPr lang="en-US" sz="1600" dirty="0">
                <a:solidFill>
                  <a:srgbClr val="3C3939"/>
                </a:solidFill>
                <a:latin typeface="Roboto" pitchFamily="34" charset="0"/>
                <a:ea typeface="Roboto" pitchFamily="34" charset="-122"/>
                <a:cs typeface="Roboto" pitchFamily="34" charset="-120"/>
              </a:rPr>
              <a:t> </a:t>
            </a:r>
            <a:r>
              <a:rPr lang="en-US" sz="1600" dirty="0" err="1">
                <a:solidFill>
                  <a:srgbClr val="3C3939"/>
                </a:solidFill>
                <a:latin typeface="Roboto" pitchFamily="34" charset="0"/>
                <a:ea typeface="Roboto" pitchFamily="34" charset="-122"/>
                <a:cs typeface="Roboto" pitchFamily="34" charset="-120"/>
              </a:rPr>
              <a:t>capables</a:t>
            </a:r>
            <a:r>
              <a:rPr lang="en-US" sz="1600" dirty="0">
                <a:solidFill>
                  <a:srgbClr val="3C3939"/>
                </a:solidFill>
                <a:latin typeface="Roboto" pitchFamily="34" charset="0"/>
                <a:ea typeface="Roboto" pitchFamily="34" charset="-122"/>
                <a:cs typeface="Roboto" pitchFamily="34" charset="-120"/>
              </a:rPr>
              <a:t> </a:t>
            </a:r>
            <a:r>
              <a:rPr lang="en-US" sz="1600" dirty="0" err="1">
                <a:solidFill>
                  <a:srgbClr val="3C3939"/>
                </a:solidFill>
                <a:latin typeface="Roboto" pitchFamily="34" charset="0"/>
                <a:ea typeface="Roboto" pitchFamily="34" charset="-122"/>
                <a:cs typeface="Roboto" pitchFamily="34" charset="-120"/>
              </a:rPr>
              <a:t>d'apprendre</a:t>
            </a:r>
            <a:r>
              <a:rPr lang="en-US" sz="1600" dirty="0">
                <a:solidFill>
                  <a:srgbClr val="3C3939"/>
                </a:solidFill>
                <a:latin typeface="Roboto" pitchFamily="34" charset="0"/>
                <a:ea typeface="Roboto" pitchFamily="34" charset="-122"/>
                <a:cs typeface="Roboto" pitchFamily="34" charset="-120"/>
              </a:rPr>
              <a:t> à </a:t>
            </a:r>
            <a:r>
              <a:rPr lang="en-US" sz="1600" dirty="0" err="1">
                <a:solidFill>
                  <a:srgbClr val="3C3939"/>
                </a:solidFill>
                <a:latin typeface="Roboto" pitchFamily="34" charset="0"/>
                <a:ea typeface="Roboto" pitchFamily="34" charset="-122"/>
                <a:cs typeface="Roboto" pitchFamily="34" charset="-120"/>
              </a:rPr>
              <a:t>partir</a:t>
            </a:r>
            <a:r>
              <a:rPr lang="en-US" sz="1600" dirty="0">
                <a:solidFill>
                  <a:srgbClr val="3C3939"/>
                </a:solidFill>
                <a:latin typeface="Roboto" pitchFamily="34" charset="0"/>
                <a:ea typeface="Roboto" pitchFamily="34" charset="-122"/>
                <a:cs typeface="Roboto" pitchFamily="34" charset="-120"/>
              </a:rPr>
              <a:t> de données et </a:t>
            </a:r>
            <a:r>
              <a:rPr lang="en-US" sz="1600" dirty="0" err="1">
                <a:solidFill>
                  <a:srgbClr val="3C3939"/>
                </a:solidFill>
                <a:latin typeface="Roboto" pitchFamily="34" charset="0"/>
                <a:ea typeface="Roboto" pitchFamily="34" charset="-122"/>
                <a:cs typeface="Roboto" pitchFamily="34" charset="-120"/>
              </a:rPr>
              <a:t>d'améliorer</a:t>
            </a:r>
            <a:r>
              <a:rPr lang="en-US" sz="1600" dirty="0">
                <a:solidFill>
                  <a:srgbClr val="3C3939"/>
                </a:solidFill>
                <a:latin typeface="Roboto" pitchFamily="34" charset="0"/>
                <a:ea typeface="Roboto" pitchFamily="34" charset="-122"/>
                <a:cs typeface="Roboto" pitchFamily="34" charset="-120"/>
              </a:rPr>
              <a:t> </a:t>
            </a:r>
            <a:r>
              <a:rPr lang="en-US" sz="1600" dirty="0" err="1">
                <a:solidFill>
                  <a:srgbClr val="3C3939"/>
                </a:solidFill>
                <a:latin typeface="Roboto" pitchFamily="34" charset="0"/>
                <a:ea typeface="Roboto" pitchFamily="34" charset="-122"/>
                <a:cs typeface="Roboto" pitchFamily="34" charset="-120"/>
              </a:rPr>
              <a:t>leurs</a:t>
            </a:r>
            <a:r>
              <a:rPr lang="en-US" sz="1600" dirty="0">
                <a:solidFill>
                  <a:srgbClr val="3C3939"/>
                </a:solidFill>
                <a:latin typeface="Roboto" pitchFamily="34" charset="0"/>
                <a:ea typeface="Roboto" pitchFamily="34" charset="-122"/>
                <a:cs typeface="Roboto" pitchFamily="34" charset="-120"/>
              </a:rPr>
              <a:t> performances au fil du temps, </a:t>
            </a:r>
            <a:r>
              <a:rPr lang="en-US" sz="1600" dirty="0" err="1">
                <a:solidFill>
                  <a:srgbClr val="3C3939"/>
                </a:solidFill>
                <a:latin typeface="Roboto" pitchFamily="34" charset="0"/>
                <a:ea typeface="Roboto" pitchFamily="34" charset="-122"/>
                <a:cs typeface="Roboto" pitchFamily="34" charset="-120"/>
              </a:rPr>
              <a:t>particulièrement</a:t>
            </a:r>
            <a:r>
              <a:rPr lang="en-US" sz="1600" dirty="0">
                <a:solidFill>
                  <a:srgbClr val="3C3939"/>
                </a:solidFill>
                <a:latin typeface="Roboto" pitchFamily="34" charset="0"/>
                <a:ea typeface="Roboto" pitchFamily="34" charset="-122"/>
                <a:cs typeface="Roboto" pitchFamily="34" charset="-120"/>
              </a:rPr>
              <a:t> </a:t>
            </a:r>
            <a:r>
              <a:rPr lang="en-US" sz="1600" dirty="0" err="1">
                <a:solidFill>
                  <a:srgbClr val="3C3939"/>
                </a:solidFill>
                <a:latin typeface="Roboto" pitchFamily="34" charset="0"/>
                <a:ea typeface="Roboto" pitchFamily="34" charset="-122"/>
                <a:cs typeface="Roboto" pitchFamily="34" charset="-120"/>
              </a:rPr>
              <a:t>efficaces</a:t>
            </a:r>
            <a:r>
              <a:rPr lang="en-US" sz="1600" dirty="0">
                <a:solidFill>
                  <a:srgbClr val="3C3939"/>
                </a:solidFill>
                <a:latin typeface="Roboto" pitchFamily="34" charset="0"/>
                <a:ea typeface="Roboto" pitchFamily="34" charset="-122"/>
                <a:cs typeface="Roboto" pitchFamily="34" charset="-120"/>
              </a:rPr>
              <a:t> pour </a:t>
            </a:r>
            <a:r>
              <a:rPr lang="en-US" sz="1600" dirty="0" err="1">
                <a:solidFill>
                  <a:srgbClr val="3C3939"/>
                </a:solidFill>
                <a:latin typeface="Roboto" pitchFamily="34" charset="0"/>
                <a:ea typeface="Roboto" pitchFamily="34" charset="-122"/>
                <a:cs typeface="Roboto" pitchFamily="34" charset="-120"/>
              </a:rPr>
              <a:t>l'analyse</a:t>
            </a:r>
            <a:r>
              <a:rPr lang="en-US" sz="1600" dirty="0">
                <a:solidFill>
                  <a:srgbClr val="3C3939"/>
                </a:solidFill>
                <a:latin typeface="Roboto" pitchFamily="34" charset="0"/>
                <a:ea typeface="Roboto" pitchFamily="34" charset="-122"/>
                <a:cs typeface="Roboto" pitchFamily="34" charset="-120"/>
              </a:rPr>
              <a:t> </a:t>
            </a:r>
            <a:r>
              <a:rPr lang="en-US" sz="1600" dirty="0" err="1">
                <a:solidFill>
                  <a:srgbClr val="3C3939"/>
                </a:solidFill>
                <a:latin typeface="Roboto" pitchFamily="34" charset="0"/>
                <a:ea typeface="Roboto" pitchFamily="34" charset="-122"/>
                <a:cs typeface="Roboto" pitchFamily="34" charset="-120"/>
              </a:rPr>
              <a:t>d'imagerie</a:t>
            </a:r>
            <a:r>
              <a:rPr lang="en-US" sz="1600" dirty="0">
                <a:solidFill>
                  <a:srgbClr val="3C3939"/>
                </a:solidFill>
                <a:latin typeface="Roboto" pitchFamily="34" charset="0"/>
                <a:ea typeface="Roboto" pitchFamily="34" charset="-122"/>
                <a:cs typeface="Roboto" pitchFamily="34" charset="-120"/>
              </a:rPr>
              <a:t> </a:t>
            </a:r>
            <a:r>
              <a:rPr lang="en-US" sz="1600" dirty="0" err="1">
                <a:solidFill>
                  <a:srgbClr val="3C3939"/>
                </a:solidFill>
                <a:latin typeface="Roboto" pitchFamily="34" charset="0"/>
                <a:ea typeface="Roboto" pitchFamily="34" charset="-122"/>
                <a:cs typeface="Roboto" pitchFamily="34" charset="-120"/>
              </a:rPr>
              <a:t>médicale</a:t>
            </a:r>
            <a:r>
              <a:rPr lang="en-US" sz="1600" dirty="0">
                <a:solidFill>
                  <a:srgbClr val="3C3939"/>
                </a:solidFill>
                <a:latin typeface="Roboto" pitchFamily="34" charset="0"/>
                <a:ea typeface="Roboto" pitchFamily="34" charset="-122"/>
                <a:cs typeface="Roboto" pitchFamily="34" charset="-120"/>
              </a:rPr>
              <a:t> et la </a:t>
            </a:r>
            <a:r>
              <a:rPr lang="en-US" sz="1600" dirty="0" err="1">
                <a:solidFill>
                  <a:srgbClr val="3C3939"/>
                </a:solidFill>
                <a:latin typeface="Roboto" pitchFamily="34" charset="0"/>
                <a:ea typeface="Roboto" pitchFamily="34" charset="-122"/>
                <a:cs typeface="Roboto" pitchFamily="34" charset="-120"/>
              </a:rPr>
              <a:t>détection</a:t>
            </a:r>
            <a:r>
              <a:rPr lang="en-US" sz="1600" dirty="0">
                <a:solidFill>
                  <a:srgbClr val="3C3939"/>
                </a:solidFill>
                <a:latin typeface="Roboto" pitchFamily="34" charset="0"/>
                <a:ea typeface="Roboto" pitchFamily="34" charset="-122"/>
                <a:cs typeface="Roboto" pitchFamily="34" charset="-120"/>
              </a:rPr>
              <a:t> de pathologies.</a:t>
            </a:r>
            <a:endParaRPr lang="en-US" sz="1600" dirty="0"/>
          </a:p>
          <a:p>
            <a:pPr marL="0" marR="0" lvl="0" indent="0" algn="just" defTabSz="1219170" rtl="0" eaLnBrk="1" fontAlgn="auto" latinLnBrk="0" hangingPunct="1">
              <a:lnSpc>
                <a:spcPct val="100000"/>
              </a:lnSpc>
              <a:spcBef>
                <a:spcPts val="0"/>
              </a:spcBef>
              <a:spcAft>
                <a:spcPts val="0"/>
              </a:spcAft>
              <a:buClrTx/>
              <a:buSzTx/>
              <a:buFontTx/>
              <a:buNone/>
              <a:tabLst/>
              <a:defRPr/>
            </a:pPr>
            <a:r>
              <a:rPr lang="en-US" sz="1600" b="1" dirty="0">
                <a:solidFill>
                  <a:srgbClr val="3C3939"/>
                </a:solidFill>
                <a:latin typeface="Raleway" pitchFamily="34" charset="0"/>
                <a:ea typeface="Raleway" pitchFamily="34" charset="-122"/>
                <a:cs typeface="Raleway" pitchFamily="34" charset="-120"/>
              </a:rPr>
              <a:t>IA generative </a:t>
            </a:r>
            <a:r>
              <a:rPr lang="en-US" sz="1600" dirty="0">
                <a:solidFill>
                  <a:srgbClr val="3C3939"/>
                </a:solidFill>
                <a:latin typeface="Raleway" pitchFamily="34" charset="0"/>
                <a:ea typeface="Raleway" pitchFamily="34" charset="-122"/>
                <a:cs typeface="Raleway" pitchFamily="34" charset="-120"/>
              </a:rPr>
              <a:t>: </a:t>
            </a:r>
            <a:r>
              <a:rPr lang="en-US" sz="1600" dirty="0" err="1">
                <a:solidFill>
                  <a:srgbClr val="3C3939"/>
                </a:solidFill>
                <a:latin typeface="Roboto" pitchFamily="34" charset="0"/>
                <a:ea typeface="Roboto" pitchFamily="34" charset="-122"/>
                <a:cs typeface="Roboto" pitchFamily="34" charset="-120"/>
              </a:rPr>
              <a:t>Création</a:t>
            </a:r>
            <a:r>
              <a:rPr lang="en-US" sz="1600" dirty="0">
                <a:solidFill>
                  <a:srgbClr val="3C3939"/>
                </a:solidFill>
                <a:latin typeface="Roboto" pitchFamily="34" charset="0"/>
                <a:ea typeface="Roboto" pitchFamily="34" charset="-122"/>
                <a:cs typeface="Roboto" pitchFamily="34" charset="-120"/>
              </a:rPr>
              <a:t> de </a:t>
            </a:r>
            <a:r>
              <a:rPr lang="en-US" sz="1600" dirty="0" err="1">
                <a:solidFill>
                  <a:srgbClr val="3C3939"/>
                </a:solidFill>
                <a:latin typeface="Roboto" pitchFamily="34" charset="0"/>
                <a:ea typeface="Roboto" pitchFamily="34" charset="-122"/>
                <a:cs typeface="Roboto" pitchFamily="34" charset="-120"/>
              </a:rPr>
              <a:t>contenus</a:t>
            </a:r>
            <a:r>
              <a:rPr lang="en-US" sz="1600" dirty="0">
                <a:solidFill>
                  <a:srgbClr val="3C3939"/>
                </a:solidFill>
                <a:latin typeface="Roboto" pitchFamily="34" charset="0"/>
                <a:ea typeface="Roboto" pitchFamily="34" charset="-122"/>
                <a:cs typeface="Roboto" pitchFamily="34" charset="-120"/>
              </a:rPr>
              <a:t> </a:t>
            </a:r>
            <a:r>
              <a:rPr lang="en-US" sz="1600" dirty="0" err="1">
                <a:solidFill>
                  <a:srgbClr val="3C3939"/>
                </a:solidFill>
                <a:latin typeface="Roboto" pitchFamily="34" charset="0"/>
                <a:ea typeface="Roboto" pitchFamily="34" charset="-122"/>
                <a:cs typeface="Roboto" pitchFamily="34" charset="-120"/>
              </a:rPr>
              <a:t>originaux</a:t>
            </a:r>
            <a:r>
              <a:rPr lang="en-US" sz="1600" dirty="0">
                <a:solidFill>
                  <a:srgbClr val="3C3939"/>
                </a:solidFill>
                <a:latin typeface="Roboto" pitchFamily="34" charset="0"/>
                <a:ea typeface="Roboto" pitchFamily="34" charset="-122"/>
                <a:cs typeface="Roboto" pitchFamily="34" charset="-120"/>
              </a:rPr>
              <a:t> </a:t>
            </a:r>
            <a:r>
              <a:rPr lang="en-US" sz="1600" dirty="0" err="1">
                <a:solidFill>
                  <a:srgbClr val="3C3939"/>
                </a:solidFill>
                <a:latin typeface="Roboto" pitchFamily="34" charset="0"/>
                <a:ea typeface="Roboto" pitchFamily="34" charset="-122"/>
                <a:cs typeface="Roboto" pitchFamily="34" charset="-120"/>
              </a:rPr>
              <a:t>comme</a:t>
            </a:r>
            <a:r>
              <a:rPr lang="en-US" sz="1600" dirty="0">
                <a:solidFill>
                  <a:srgbClr val="3C3939"/>
                </a:solidFill>
                <a:latin typeface="Roboto" pitchFamily="34" charset="0"/>
                <a:ea typeface="Roboto" pitchFamily="34" charset="-122"/>
                <a:cs typeface="Roboto" pitchFamily="34" charset="-120"/>
              </a:rPr>
              <a:t> des rapports </a:t>
            </a:r>
            <a:r>
              <a:rPr lang="en-US" sz="1600" dirty="0" err="1">
                <a:solidFill>
                  <a:srgbClr val="3C3939"/>
                </a:solidFill>
                <a:latin typeface="Roboto" pitchFamily="34" charset="0"/>
                <a:ea typeface="Roboto" pitchFamily="34" charset="-122"/>
                <a:cs typeface="Roboto" pitchFamily="34" charset="-120"/>
              </a:rPr>
              <a:t>médicaux</a:t>
            </a:r>
            <a:r>
              <a:rPr lang="en-US" sz="1600" dirty="0">
                <a:solidFill>
                  <a:srgbClr val="3C3939"/>
                </a:solidFill>
                <a:latin typeface="Roboto" pitchFamily="34" charset="0"/>
                <a:ea typeface="Roboto" pitchFamily="34" charset="-122"/>
                <a:cs typeface="Roboto" pitchFamily="34" charset="-120"/>
              </a:rPr>
              <a:t>, des résumés de dossiers patients, </a:t>
            </a:r>
            <a:r>
              <a:rPr lang="en-US" sz="1600" dirty="0" err="1">
                <a:solidFill>
                  <a:srgbClr val="3C3939"/>
                </a:solidFill>
                <a:latin typeface="Roboto" pitchFamily="34" charset="0"/>
                <a:ea typeface="Roboto" pitchFamily="34" charset="-122"/>
                <a:cs typeface="Roboto" pitchFamily="34" charset="-120"/>
              </a:rPr>
              <a:t>ou</a:t>
            </a:r>
            <a:r>
              <a:rPr lang="en-US" sz="1600" dirty="0">
                <a:solidFill>
                  <a:srgbClr val="3C3939"/>
                </a:solidFill>
                <a:latin typeface="Roboto" pitchFamily="34" charset="0"/>
                <a:ea typeface="Roboto" pitchFamily="34" charset="-122"/>
                <a:cs typeface="Roboto" pitchFamily="34" charset="-120"/>
              </a:rPr>
              <a:t> </a:t>
            </a:r>
            <a:r>
              <a:rPr lang="en-US" sz="1600" dirty="0" err="1">
                <a:solidFill>
                  <a:srgbClr val="3C3939"/>
                </a:solidFill>
                <a:latin typeface="Roboto" pitchFamily="34" charset="0"/>
                <a:ea typeface="Roboto" pitchFamily="34" charset="-122"/>
                <a:cs typeface="Roboto" pitchFamily="34" charset="-120"/>
              </a:rPr>
              <a:t>même</a:t>
            </a:r>
            <a:r>
              <a:rPr lang="en-US" sz="1600" dirty="0">
                <a:solidFill>
                  <a:srgbClr val="3C3939"/>
                </a:solidFill>
                <a:latin typeface="Roboto" pitchFamily="34" charset="0"/>
                <a:ea typeface="Roboto" pitchFamily="34" charset="-122"/>
                <a:cs typeface="Roboto" pitchFamily="34" charset="-120"/>
              </a:rPr>
              <a:t> des simulations pour la formation </a:t>
            </a:r>
            <a:r>
              <a:rPr lang="en-US" sz="1600" dirty="0" err="1">
                <a:solidFill>
                  <a:srgbClr val="3C3939"/>
                </a:solidFill>
                <a:latin typeface="Roboto" pitchFamily="34" charset="0"/>
                <a:ea typeface="Roboto" pitchFamily="34" charset="-122"/>
                <a:cs typeface="Roboto" pitchFamily="34" charset="-120"/>
              </a:rPr>
              <a:t>médicale</a:t>
            </a:r>
            <a:r>
              <a:rPr lang="en-US" sz="1600" dirty="0">
                <a:solidFill>
                  <a:srgbClr val="3C3939"/>
                </a:solidFill>
                <a:latin typeface="Roboto" pitchFamily="34" charset="0"/>
                <a:ea typeface="Roboto" pitchFamily="34" charset="-122"/>
                <a:cs typeface="Roboto" pitchFamily="34" charset="-120"/>
              </a:rPr>
              <a:t>.</a:t>
            </a:r>
            <a:endParaRPr lang="en-US" sz="1600" dirty="0"/>
          </a:p>
          <a:p>
            <a:pPr marL="0" marR="0" lvl="0" indent="0" algn="just" defTabSz="1219170" rtl="0" eaLnBrk="1" fontAlgn="auto" latinLnBrk="0" hangingPunct="1">
              <a:lnSpc>
                <a:spcPct val="100000"/>
              </a:lnSpc>
              <a:spcBef>
                <a:spcPts val="0"/>
              </a:spcBef>
              <a:spcAft>
                <a:spcPts val="0"/>
              </a:spcAft>
              <a:buClrTx/>
              <a:buSzTx/>
              <a:buFontTx/>
              <a:buNone/>
              <a:tabLst/>
              <a:defRPr/>
            </a:pPr>
            <a:r>
              <a:rPr lang="en-US" sz="1600" b="1" dirty="0" err="1">
                <a:solidFill>
                  <a:srgbClr val="3C3939"/>
                </a:solidFill>
                <a:latin typeface="Raleway" pitchFamily="34" charset="0"/>
                <a:ea typeface="Raleway" pitchFamily="34" charset="-122"/>
                <a:cs typeface="Raleway" pitchFamily="34" charset="-120"/>
              </a:rPr>
              <a:t>Traitement</a:t>
            </a:r>
            <a:r>
              <a:rPr lang="en-US" sz="1600" b="1" dirty="0">
                <a:solidFill>
                  <a:srgbClr val="3C3939"/>
                </a:solidFill>
                <a:latin typeface="Raleway" pitchFamily="34" charset="0"/>
                <a:ea typeface="Raleway" pitchFamily="34" charset="-122"/>
                <a:cs typeface="Raleway" pitchFamily="34" charset="-120"/>
              </a:rPr>
              <a:t> du </a:t>
            </a:r>
            <a:r>
              <a:rPr lang="en-US" sz="1600" b="1" dirty="0" err="1">
                <a:solidFill>
                  <a:srgbClr val="3C3939"/>
                </a:solidFill>
                <a:latin typeface="Raleway" pitchFamily="34" charset="0"/>
                <a:ea typeface="Raleway" pitchFamily="34" charset="-122"/>
                <a:cs typeface="Raleway" pitchFamily="34" charset="-120"/>
              </a:rPr>
              <a:t>langage</a:t>
            </a:r>
            <a:r>
              <a:rPr lang="en-US" sz="1600" b="1" dirty="0">
                <a:solidFill>
                  <a:srgbClr val="3C3939"/>
                </a:solidFill>
                <a:latin typeface="Raleway" pitchFamily="34" charset="0"/>
                <a:ea typeface="Raleway" pitchFamily="34" charset="-122"/>
                <a:cs typeface="Raleway" pitchFamily="34" charset="-120"/>
              </a:rPr>
              <a:t> naturel </a:t>
            </a:r>
            <a:r>
              <a:rPr lang="en-US" sz="1600" dirty="0">
                <a:solidFill>
                  <a:srgbClr val="3C3939"/>
                </a:solidFill>
                <a:latin typeface="Raleway" pitchFamily="34" charset="0"/>
                <a:ea typeface="Raleway" pitchFamily="34" charset="-122"/>
                <a:cs typeface="Raleway" pitchFamily="34" charset="-120"/>
              </a:rPr>
              <a:t>: </a:t>
            </a:r>
            <a:r>
              <a:rPr lang="en-US" sz="1600" dirty="0" err="1">
                <a:solidFill>
                  <a:srgbClr val="3C3939"/>
                </a:solidFill>
                <a:latin typeface="Roboto" pitchFamily="34" charset="0"/>
                <a:ea typeface="Roboto" pitchFamily="34" charset="-122"/>
                <a:cs typeface="Roboto" pitchFamily="34" charset="-120"/>
              </a:rPr>
              <a:t>Analyse</a:t>
            </a:r>
            <a:r>
              <a:rPr lang="en-US" sz="1600" dirty="0">
                <a:solidFill>
                  <a:srgbClr val="3C3939"/>
                </a:solidFill>
                <a:latin typeface="Roboto" pitchFamily="34" charset="0"/>
                <a:ea typeface="Roboto" pitchFamily="34" charset="-122"/>
                <a:cs typeface="Roboto" pitchFamily="34" charset="-120"/>
              </a:rPr>
              <a:t> des dossiers </a:t>
            </a:r>
            <a:r>
              <a:rPr lang="en-US" sz="1600" dirty="0" err="1">
                <a:solidFill>
                  <a:srgbClr val="3C3939"/>
                </a:solidFill>
                <a:latin typeface="Roboto" pitchFamily="34" charset="0"/>
                <a:ea typeface="Roboto" pitchFamily="34" charset="-122"/>
                <a:cs typeface="Roboto" pitchFamily="34" charset="-120"/>
              </a:rPr>
              <a:t>médicaux</a:t>
            </a:r>
            <a:r>
              <a:rPr lang="en-US" sz="1600" dirty="0">
                <a:solidFill>
                  <a:srgbClr val="3C3939"/>
                </a:solidFill>
                <a:latin typeface="Roboto" pitchFamily="34" charset="0"/>
                <a:ea typeface="Roboto" pitchFamily="34" charset="-122"/>
                <a:cs typeface="Roboto" pitchFamily="34" charset="-120"/>
              </a:rPr>
              <a:t>, transcription </a:t>
            </a:r>
            <a:r>
              <a:rPr lang="en-US" sz="1600" dirty="0" err="1">
                <a:solidFill>
                  <a:srgbClr val="3C3939"/>
                </a:solidFill>
                <a:latin typeface="Roboto" pitchFamily="34" charset="0"/>
                <a:ea typeface="Roboto" pitchFamily="34" charset="-122"/>
                <a:cs typeface="Roboto" pitchFamily="34" charset="-120"/>
              </a:rPr>
              <a:t>automatique</a:t>
            </a:r>
            <a:r>
              <a:rPr lang="en-US" sz="1600" dirty="0">
                <a:solidFill>
                  <a:srgbClr val="3C3939"/>
                </a:solidFill>
                <a:latin typeface="Roboto" pitchFamily="34" charset="0"/>
                <a:ea typeface="Roboto" pitchFamily="34" charset="-122"/>
                <a:cs typeface="Roboto" pitchFamily="34" charset="-120"/>
              </a:rPr>
              <a:t> des consultations, et extraction </a:t>
            </a:r>
            <a:r>
              <a:rPr lang="en-US" sz="1600" dirty="0" err="1">
                <a:solidFill>
                  <a:srgbClr val="3C3939"/>
                </a:solidFill>
                <a:latin typeface="Roboto" pitchFamily="34" charset="0"/>
                <a:ea typeface="Roboto" pitchFamily="34" charset="-122"/>
                <a:cs typeface="Roboto" pitchFamily="34" charset="-120"/>
              </a:rPr>
              <a:t>d'informations</a:t>
            </a:r>
            <a:r>
              <a:rPr lang="en-US" sz="1600" dirty="0">
                <a:solidFill>
                  <a:srgbClr val="3C3939"/>
                </a:solidFill>
                <a:latin typeface="Roboto" pitchFamily="34" charset="0"/>
                <a:ea typeface="Roboto" pitchFamily="34" charset="-122"/>
                <a:cs typeface="Roboto" pitchFamily="34" charset="-120"/>
              </a:rPr>
              <a:t> </a:t>
            </a:r>
            <a:r>
              <a:rPr lang="en-US" sz="1600" dirty="0" err="1">
                <a:solidFill>
                  <a:srgbClr val="3C3939"/>
                </a:solidFill>
                <a:latin typeface="Roboto" pitchFamily="34" charset="0"/>
                <a:ea typeface="Roboto" pitchFamily="34" charset="-122"/>
                <a:cs typeface="Roboto" pitchFamily="34" charset="-120"/>
              </a:rPr>
              <a:t>pertinentes</a:t>
            </a:r>
            <a:r>
              <a:rPr lang="en-US" sz="1600" dirty="0">
                <a:solidFill>
                  <a:srgbClr val="3C3939"/>
                </a:solidFill>
                <a:latin typeface="Roboto" pitchFamily="34" charset="0"/>
                <a:ea typeface="Roboto" pitchFamily="34" charset="-122"/>
                <a:cs typeface="Roboto" pitchFamily="34" charset="-120"/>
              </a:rPr>
              <a:t> à </a:t>
            </a:r>
            <a:r>
              <a:rPr lang="en-US" sz="1600" dirty="0" err="1">
                <a:solidFill>
                  <a:srgbClr val="3C3939"/>
                </a:solidFill>
                <a:latin typeface="Roboto" pitchFamily="34" charset="0"/>
                <a:ea typeface="Roboto" pitchFamily="34" charset="-122"/>
                <a:cs typeface="Roboto" pitchFamily="34" charset="-120"/>
              </a:rPr>
              <a:t>partir</a:t>
            </a:r>
            <a:r>
              <a:rPr lang="en-US" sz="1600" dirty="0">
                <a:solidFill>
                  <a:srgbClr val="3C3939"/>
                </a:solidFill>
                <a:latin typeface="Roboto" pitchFamily="34" charset="0"/>
                <a:ea typeface="Roboto" pitchFamily="34" charset="-122"/>
                <a:cs typeface="Roboto" pitchFamily="34" charset="-120"/>
              </a:rPr>
              <a:t> de la </a:t>
            </a:r>
            <a:r>
              <a:rPr lang="en-US" sz="1600" dirty="0" err="1">
                <a:solidFill>
                  <a:srgbClr val="3C3939"/>
                </a:solidFill>
                <a:latin typeface="Roboto" pitchFamily="34" charset="0"/>
                <a:ea typeface="Roboto" pitchFamily="34" charset="-122"/>
                <a:cs typeface="Roboto" pitchFamily="34" charset="-120"/>
              </a:rPr>
              <a:t>littérature</a:t>
            </a:r>
            <a:r>
              <a:rPr lang="en-US" sz="1600" dirty="0">
                <a:solidFill>
                  <a:srgbClr val="3C3939"/>
                </a:solidFill>
                <a:latin typeface="Roboto" pitchFamily="34" charset="0"/>
                <a:ea typeface="Roboto" pitchFamily="34" charset="-122"/>
                <a:cs typeface="Roboto" pitchFamily="34" charset="-120"/>
              </a:rPr>
              <a:t> </a:t>
            </a:r>
            <a:r>
              <a:rPr lang="en-US" sz="1600" dirty="0" err="1">
                <a:solidFill>
                  <a:srgbClr val="3C3939"/>
                </a:solidFill>
                <a:latin typeface="Roboto" pitchFamily="34" charset="0"/>
                <a:ea typeface="Roboto" pitchFamily="34" charset="-122"/>
                <a:cs typeface="Roboto" pitchFamily="34" charset="-120"/>
              </a:rPr>
              <a:t>scientifique</a:t>
            </a:r>
            <a:r>
              <a:rPr lang="en-US" sz="1600" dirty="0">
                <a:solidFill>
                  <a:srgbClr val="3C3939"/>
                </a:solidFill>
                <a:latin typeface="Roboto" pitchFamily="34" charset="0"/>
                <a:ea typeface="Roboto" pitchFamily="34" charset="-122"/>
                <a:cs typeface="Roboto" pitchFamily="34" charset="-120"/>
              </a:rPr>
              <a:t>.</a:t>
            </a:r>
            <a:endParaRPr lang="en-US" sz="1600" dirty="0"/>
          </a:p>
          <a:p>
            <a:pPr marL="0" marR="0" lvl="0" indent="0" algn="just" defTabSz="1219170" rtl="0" eaLnBrk="1" fontAlgn="auto" latinLnBrk="0" hangingPunct="1">
              <a:lnSpc>
                <a:spcPct val="100000"/>
              </a:lnSpc>
              <a:spcBef>
                <a:spcPts val="0"/>
              </a:spcBef>
              <a:spcAft>
                <a:spcPts val="0"/>
              </a:spcAft>
              <a:buClrTx/>
              <a:buSzTx/>
              <a:buFontTx/>
              <a:buNone/>
              <a:tabLst/>
              <a:defRPr/>
            </a:pPr>
            <a:endParaRPr lang="en-US" sz="1600" dirty="0"/>
          </a:p>
          <a:p>
            <a:pPr marL="0" marR="0" lvl="0" indent="0" algn="just" defTabSz="1219170" rtl="0" eaLnBrk="1" fontAlgn="auto" latinLnBrk="0" hangingPunct="1">
              <a:lnSpc>
                <a:spcPct val="100000"/>
              </a:lnSpc>
              <a:spcBef>
                <a:spcPts val="0"/>
              </a:spcBef>
              <a:spcAft>
                <a:spcPts val="0"/>
              </a:spcAft>
              <a:buClrTx/>
              <a:buSzTx/>
              <a:buFontTx/>
              <a:buNone/>
              <a:tabLst/>
              <a:defRPr/>
            </a:pPr>
            <a:endParaRPr lang="en-US" sz="1600" dirty="0"/>
          </a:p>
          <a:p>
            <a:pPr marL="0" marR="0" lvl="0" indent="0" algn="just" defTabSz="1219170" rtl="0" eaLnBrk="1" fontAlgn="auto" latinLnBrk="0" hangingPunct="1">
              <a:lnSpc>
                <a:spcPct val="100000"/>
              </a:lnSpc>
              <a:spcBef>
                <a:spcPts val="0"/>
              </a:spcBef>
              <a:spcAft>
                <a:spcPts val="0"/>
              </a:spcAft>
              <a:buClrTx/>
              <a:buSzTx/>
              <a:buFontTx/>
              <a:buNone/>
              <a:tabLst/>
              <a:defRPr/>
            </a:pPr>
            <a:endParaRPr lang="fr-FR" sz="1600" dirty="0">
              <a:latin typeface="Montserrat SemiBold" panose="00000700000000000000" pitchFamily="2" charset="0"/>
            </a:endParaRPr>
          </a:p>
          <a:p>
            <a:pPr marL="0" marR="0" lvl="0" indent="0" algn="just" defTabSz="1219170" rtl="0" eaLnBrk="1" fontAlgn="auto" latinLnBrk="0" hangingPunct="1">
              <a:lnSpc>
                <a:spcPct val="100000"/>
              </a:lnSpc>
              <a:spcBef>
                <a:spcPts val="0"/>
              </a:spcBef>
              <a:spcAft>
                <a:spcPts val="0"/>
              </a:spcAft>
              <a:buClrTx/>
              <a:buSzTx/>
              <a:buFontTx/>
              <a:buNone/>
              <a:tabLst/>
              <a:defRPr/>
            </a:pPr>
            <a:endParaRPr lang="fr-FR" sz="1600" dirty="0">
              <a:latin typeface="Montserrat SemiBold" panose="00000700000000000000" pitchFamily="2" charset="0"/>
            </a:endParaRPr>
          </a:p>
          <a:p>
            <a:pPr marL="0" marR="0" lvl="0" indent="0" algn="just" defTabSz="1219170" rtl="0" eaLnBrk="1" fontAlgn="auto" latinLnBrk="0" hangingPunct="1">
              <a:lnSpc>
                <a:spcPct val="100000"/>
              </a:lnSpc>
              <a:spcBef>
                <a:spcPts val="0"/>
              </a:spcBef>
              <a:spcAft>
                <a:spcPts val="0"/>
              </a:spcAft>
              <a:buClrTx/>
              <a:buSzTx/>
              <a:buFontTx/>
              <a:buNone/>
              <a:tabLst/>
              <a:defRPr/>
            </a:pPr>
            <a:endParaRPr lang="fr-FR" sz="1600" dirty="0">
              <a:latin typeface="Montserrat SemiBold" panose="00000700000000000000" pitchFamily="2" charset="0"/>
            </a:endParaRPr>
          </a:p>
          <a:p>
            <a:pPr algn="just"/>
            <a:r>
              <a:rPr lang="fr-FR" sz="1600" dirty="0">
                <a:latin typeface="Montserrat SemiBold" panose="00000700000000000000" pitchFamily="2" charset="0"/>
              </a:rPr>
              <a:t>L'IA générative est un domaine de l'IA capable d'apprendre des caractéristiques et des modèles de données et de créer des textes, des images et des vidéos pour les personnaliser en fonction d'une requête spécifique appelée « prompt ». L'IA générative ouvre un nouvel horizon de possibilités pour les machines qui peuvent effectuer des tâches répétitives avec une meilleure efficacité et des tâches créatives qui étaient jusqu'à présent effectuées exclusivement ou principalement par des humains. </a:t>
            </a:r>
          </a:p>
          <a:p>
            <a:pPr algn="just"/>
            <a:r>
              <a:rPr lang="fr-FR" sz="1600" dirty="0">
                <a:latin typeface="Montserrat SemiBold" panose="00000700000000000000" pitchFamily="2" charset="0"/>
              </a:rPr>
              <a:t>La </a:t>
            </a:r>
            <a:r>
              <a:rPr lang="fr-FR" sz="1600" dirty="0" err="1">
                <a:latin typeface="Montserrat SemiBold" panose="00000700000000000000" pitchFamily="2" charset="0"/>
              </a:rPr>
              <a:t>GenAI</a:t>
            </a:r>
            <a:r>
              <a:rPr lang="fr-FR" sz="1600" dirty="0">
                <a:latin typeface="Montserrat SemiBold" panose="00000700000000000000" pitchFamily="2" charset="0"/>
              </a:rPr>
              <a:t> utilise des modèles de base qui sont formés sur de vastes ensembles de données non étiquetées qui sont symbolisées et potentiellement « affinées » sur la base du cas d'utilisation personnalisé. Les algorithmes de prédiction - à savoir les modèles de grand langage(LLM) pour les données textuelles - déploient des mathématiques complexes et font appel à une puissance de calcul massive pour traiter les ressources de données et produire des réponses semblables à celles des humains aux requêtes en langage naturel. </a:t>
            </a:r>
          </a:p>
          <a:p>
            <a:endParaRPr lang="fr-FR" dirty="0"/>
          </a:p>
          <a:p>
            <a:pPr marL="0" marR="0" lvl="0" indent="0" algn="l" defTabSz="1219170" rtl="0" eaLnBrk="1" fontAlgn="auto" latinLnBrk="0" hangingPunct="1">
              <a:lnSpc>
                <a:spcPct val="100000"/>
              </a:lnSpc>
              <a:spcBef>
                <a:spcPts val="0"/>
              </a:spcBef>
              <a:spcAft>
                <a:spcPts val="0"/>
              </a:spcAft>
              <a:buClrTx/>
              <a:buSzTx/>
              <a:buFontTx/>
              <a:buNone/>
              <a:tabLst/>
              <a:defRPr/>
            </a:pPr>
            <a:r>
              <a:rPr lang="fr-FR" sz="1600" dirty="0">
                <a:latin typeface="Montserrat" panose="00000500000000000000" pitchFamily="2" charset="0"/>
              </a:rPr>
              <a:t>L’IA générative est un type spécifique d'IA qui se concentre sur la génération de nouveaux contenus, tels que du texte, des images ou de la musique, </a:t>
            </a:r>
            <a:r>
              <a:rPr lang="fr-FR" sz="1600" b="1" dirty="0">
                <a:solidFill>
                  <a:schemeClr val="tx2"/>
                </a:solidFill>
                <a:latin typeface="Montserrat" panose="00000500000000000000" pitchFamily="2" charset="0"/>
              </a:rPr>
              <a:t>à partir d'immenses quantités de données</a:t>
            </a:r>
          </a:p>
          <a:p>
            <a:pPr marL="0" marR="0" lvl="0" indent="0" algn="l" defTabSz="1219170" rtl="0" eaLnBrk="1" fontAlgn="auto" latinLnBrk="0" hangingPunct="1">
              <a:lnSpc>
                <a:spcPct val="100000"/>
              </a:lnSpc>
              <a:spcBef>
                <a:spcPts val="0"/>
              </a:spcBef>
              <a:spcAft>
                <a:spcPts val="0"/>
              </a:spcAft>
              <a:buClrTx/>
              <a:buSzTx/>
              <a:buFontTx/>
              <a:buNone/>
              <a:tabLst/>
              <a:defRPr/>
            </a:pPr>
            <a:endParaRPr lang="fr-FR" sz="1600" b="1" dirty="0">
              <a:solidFill>
                <a:schemeClr val="tx2"/>
              </a:solidFill>
              <a:latin typeface="Montserrat" panose="00000500000000000000" pitchFamily="2" charset="0"/>
            </a:endParaRPr>
          </a:p>
          <a:p>
            <a:pPr algn="just"/>
            <a:r>
              <a:rPr lang="fr-FR" sz="1600" b="1" u="sng" dirty="0">
                <a:latin typeface="Montserrat SemiBold" panose="00000700000000000000" pitchFamily="2" charset="0"/>
              </a:rPr>
              <a:t>Sources: </a:t>
            </a:r>
          </a:p>
          <a:p>
            <a:pPr marL="342900" indent="-342900" algn="just">
              <a:buAutoNum type="arabicParenBoth"/>
            </a:pPr>
            <a:r>
              <a:rPr lang="fr-FR" sz="1600" dirty="0">
                <a:latin typeface="Montserrat SemiBold" panose="00000700000000000000" pitchFamily="2" charset="0"/>
              </a:rPr>
              <a:t>Les</a:t>
            </a:r>
            <a:r>
              <a:rPr lang="fr-FR" sz="1600" baseline="0" dirty="0">
                <a:latin typeface="Montserrat SemiBold" panose="00000700000000000000" pitchFamily="2" charset="0"/>
              </a:rPr>
              <a:t> échos – Stratégie data 2024 </a:t>
            </a:r>
          </a:p>
          <a:p>
            <a:pPr marL="342900" marR="0" lvl="0" indent="-342900" algn="just" defTabSz="1219170" rtl="0" eaLnBrk="1" fontAlgn="auto" latinLnBrk="0" hangingPunct="1">
              <a:lnSpc>
                <a:spcPct val="100000"/>
              </a:lnSpc>
              <a:spcBef>
                <a:spcPts val="0"/>
              </a:spcBef>
              <a:spcAft>
                <a:spcPts val="0"/>
              </a:spcAft>
              <a:buClrTx/>
              <a:buSzTx/>
              <a:buFontTx/>
              <a:buAutoNum type="arabicParenBoth"/>
              <a:tabLst/>
              <a:defRPr/>
            </a:pPr>
            <a:r>
              <a:rPr lang="fr-FR" sz="1600" dirty="0">
                <a:solidFill>
                  <a:schemeClr val="tx1">
                    <a:lumMod val="95000"/>
                  </a:schemeClr>
                </a:solidFill>
                <a:latin typeface="Montserrat" panose="00000500000000000000" pitchFamily="2" charset="0"/>
              </a:rPr>
              <a:t>Estimations Monde du Digital Economy </a:t>
            </a:r>
            <a:r>
              <a:rPr lang="fr-FR" sz="1600" dirty="0" err="1">
                <a:solidFill>
                  <a:schemeClr val="tx1">
                    <a:lumMod val="95000"/>
                  </a:schemeClr>
                </a:solidFill>
                <a:latin typeface="Montserrat" panose="00000500000000000000" pitchFamily="2" charset="0"/>
              </a:rPr>
              <a:t>Compasss</a:t>
            </a:r>
            <a:r>
              <a:rPr lang="fr-FR" sz="1600" dirty="0">
                <a:solidFill>
                  <a:schemeClr val="tx1">
                    <a:lumMod val="95000"/>
                  </a:schemeClr>
                </a:solidFill>
                <a:latin typeface="Montserrat" panose="00000500000000000000" pitchFamily="2" charset="0"/>
              </a:rPr>
              <a:t> de </a:t>
            </a:r>
            <a:r>
              <a:rPr lang="fr-FR" sz="1600" dirty="0" err="1">
                <a:solidFill>
                  <a:schemeClr val="tx1">
                    <a:lumMod val="95000"/>
                  </a:schemeClr>
                </a:solidFill>
                <a:latin typeface="Montserrat" panose="00000500000000000000" pitchFamily="2" charset="0"/>
              </a:rPr>
              <a:t>Statista</a:t>
            </a:r>
            <a:endParaRPr lang="fr-FR" sz="1600" dirty="0">
              <a:solidFill>
                <a:schemeClr val="tx1">
                  <a:lumMod val="95000"/>
                </a:schemeClr>
              </a:solidFill>
              <a:latin typeface="Montserrat" panose="00000500000000000000" pitchFamily="2" charset="0"/>
            </a:endParaRPr>
          </a:p>
          <a:p>
            <a:pPr marL="342900" marR="0" lvl="0" indent="-342900" algn="just" defTabSz="1219170" rtl="0" eaLnBrk="1" fontAlgn="auto" latinLnBrk="0" hangingPunct="1">
              <a:lnSpc>
                <a:spcPct val="100000"/>
              </a:lnSpc>
              <a:spcBef>
                <a:spcPts val="0"/>
              </a:spcBef>
              <a:spcAft>
                <a:spcPts val="0"/>
              </a:spcAft>
              <a:buClrTx/>
              <a:buSzTx/>
              <a:buFontTx/>
              <a:buAutoNum type="arabicParenBoth"/>
              <a:tabLst/>
              <a:defRPr/>
            </a:pPr>
            <a:r>
              <a:rPr lang="fr-FR" sz="1600" dirty="0">
                <a:solidFill>
                  <a:schemeClr val="tx1">
                    <a:lumMod val="95000"/>
                  </a:schemeClr>
                </a:solidFill>
                <a:latin typeface="Montserrat" panose="00000500000000000000" pitchFamily="2" charset="0"/>
              </a:rPr>
              <a:t>Interaction</a:t>
            </a:r>
            <a:r>
              <a:rPr lang="fr-FR" sz="1600" baseline="0" dirty="0">
                <a:solidFill>
                  <a:schemeClr val="tx1">
                    <a:lumMod val="95000"/>
                  </a:schemeClr>
                </a:solidFill>
                <a:latin typeface="Montserrat" panose="00000500000000000000" pitchFamily="2" charset="0"/>
              </a:rPr>
              <a:t> </a:t>
            </a:r>
            <a:r>
              <a:rPr lang="fr-FR" sz="1600" baseline="0" dirty="0" err="1">
                <a:solidFill>
                  <a:schemeClr val="tx1">
                    <a:lumMod val="95000"/>
                  </a:schemeClr>
                </a:solidFill>
                <a:latin typeface="Montserrat" panose="00000500000000000000" pitchFamily="2" charset="0"/>
              </a:rPr>
              <a:t>healthcare</a:t>
            </a:r>
            <a:r>
              <a:rPr lang="fr-FR" sz="1600" baseline="0" dirty="0">
                <a:solidFill>
                  <a:schemeClr val="tx1">
                    <a:lumMod val="95000"/>
                  </a:schemeClr>
                </a:solidFill>
                <a:latin typeface="Montserrat" panose="00000500000000000000" pitchFamily="2" charset="0"/>
              </a:rPr>
              <a:t> 2024 – Les tendances de la E-santé </a:t>
            </a:r>
          </a:p>
          <a:p>
            <a:pPr marL="342900" marR="0" lvl="0" indent="-342900" algn="just" defTabSz="1219170" rtl="0" eaLnBrk="1" fontAlgn="auto" latinLnBrk="0" hangingPunct="1">
              <a:lnSpc>
                <a:spcPct val="100000"/>
              </a:lnSpc>
              <a:spcBef>
                <a:spcPts val="0"/>
              </a:spcBef>
              <a:spcAft>
                <a:spcPts val="0"/>
              </a:spcAft>
              <a:buClrTx/>
              <a:buSzTx/>
              <a:buFontTx/>
              <a:buAutoNum type="arabicParenBoth"/>
              <a:tabLst/>
              <a:defRPr/>
            </a:pPr>
            <a:r>
              <a:rPr lang="fr-FR" sz="1600" dirty="0">
                <a:solidFill>
                  <a:schemeClr val="tx2"/>
                </a:solidFill>
                <a:latin typeface="Montserrat SemiBold" panose="00000700000000000000" pitchFamily="2" charset="0"/>
              </a:rPr>
              <a:t>Enquête </a:t>
            </a:r>
            <a:r>
              <a:rPr lang="en-US" sz="1600" dirty="0">
                <a:solidFill>
                  <a:schemeClr val="tx2"/>
                </a:solidFill>
                <a:latin typeface="Montserrat SemiBold" panose="00000700000000000000" pitchFamily="2" charset="0"/>
              </a:rPr>
              <a:t>“2024 Life Sciences and Health Care Generative AI Outlook Survey” du Deloitte Center for Health Solutions.</a:t>
            </a:r>
            <a:endParaRPr lang="fr-FR" sz="1600" dirty="0">
              <a:solidFill>
                <a:schemeClr val="accent1">
                  <a:lumMod val="90000"/>
                </a:schemeClr>
              </a:solidFill>
              <a:latin typeface="Montserrat SemiBold" panose="00000700000000000000" pitchFamily="2" charset="0"/>
            </a:endParaRPr>
          </a:p>
          <a:p>
            <a:pPr marL="0" marR="0" lvl="0" indent="0" algn="l" defTabSz="1219170" rtl="0" eaLnBrk="1" fontAlgn="auto" latinLnBrk="0" hangingPunct="1">
              <a:lnSpc>
                <a:spcPct val="100000"/>
              </a:lnSpc>
              <a:spcBef>
                <a:spcPts val="0"/>
              </a:spcBef>
              <a:spcAft>
                <a:spcPts val="0"/>
              </a:spcAft>
              <a:buClrTx/>
              <a:buSzTx/>
              <a:buFontTx/>
              <a:buNone/>
              <a:tabLst/>
              <a:defRPr/>
            </a:pPr>
            <a:endParaRPr lang="fr-FR" sz="1600" b="1" dirty="0">
              <a:solidFill>
                <a:schemeClr val="tx2"/>
              </a:solidFill>
              <a:latin typeface="Montserrat" panose="00000500000000000000" pitchFamily="2" charset="0"/>
            </a:endParaRPr>
          </a:p>
          <a:p>
            <a:endParaRPr lang="fr-FR" dirty="0"/>
          </a:p>
        </p:txBody>
      </p:sp>
      <p:sp>
        <p:nvSpPr>
          <p:cNvPr id="4" name="Espace réservé du numéro de diapositive 3"/>
          <p:cNvSpPr>
            <a:spLocks noGrp="1"/>
          </p:cNvSpPr>
          <p:nvPr>
            <p:ph type="sldNum" sz="quarter" idx="10"/>
          </p:nvPr>
        </p:nvSpPr>
        <p:spPr/>
        <p:txBody>
          <a:bodyPr/>
          <a:lstStyle/>
          <a:p>
            <a:fld id="{25072E59-2F8B-461A-9CDC-D10CC4953422}" type="slidenum">
              <a:rPr lang="fr-FR" noProof="0" smtClean="0"/>
              <a:pPr/>
              <a:t>7</a:t>
            </a:fld>
            <a:endParaRPr lang="fr-FR" noProof="0"/>
          </a:p>
        </p:txBody>
      </p:sp>
    </p:spTree>
    <p:extLst>
      <p:ext uri="{BB962C8B-B14F-4D97-AF65-F5344CB8AC3E}">
        <p14:creationId xmlns:p14="http://schemas.microsoft.com/office/powerpoint/2010/main" val="16549973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600" dirty="0">
                <a:solidFill>
                  <a:srgbClr val="3C3939"/>
                </a:solidFill>
                <a:latin typeface="Roboto" pitchFamily="34" charset="0"/>
                <a:ea typeface="Roboto" pitchFamily="34" charset="-122"/>
                <a:cs typeface="Roboto" pitchFamily="34" charset="-120"/>
              </a:rPr>
              <a:t>En Europe, plus de 60% des </a:t>
            </a:r>
            <a:r>
              <a:rPr lang="en-US" sz="1600" dirty="0" err="1">
                <a:solidFill>
                  <a:srgbClr val="3C3939"/>
                </a:solidFill>
                <a:latin typeface="Roboto" pitchFamily="34" charset="0"/>
                <a:ea typeface="Roboto" pitchFamily="34" charset="-122"/>
                <a:cs typeface="Roboto" pitchFamily="34" charset="-120"/>
              </a:rPr>
              <a:t>établissements</a:t>
            </a:r>
            <a:r>
              <a:rPr lang="en-US" sz="1600" dirty="0">
                <a:solidFill>
                  <a:srgbClr val="3C3939"/>
                </a:solidFill>
                <a:latin typeface="Roboto" pitchFamily="34" charset="0"/>
                <a:ea typeface="Roboto" pitchFamily="34" charset="-122"/>
                <a:cs typeface="Roboto" pitchFamily="34" charset="-120"/>
              </a:rPr>
              <a:t> </a:t>
            </a:r>
            <a:r>
              <a:rPr lang="en-US" sz="1600" dirty="0" err="1">
                <a:solidFill>
                  <a:srgbClr val="3C3939"/>
                </a:solidFill>
                <a:latin typeface="Roboto" pitchFamily="34" charset="0"/>
                <a:ea typeface="Roboto" pitchFamily="34" charset="-122"/>
                <a:cs typeface="Roboto" pitchFamily="34" charset="-120"/>
              </a:rPr>
              <a:t>hospitaliers</a:t>
            </a:r>
            <a:r>
              <a:rPr lang="en-US" sz="1600" dirty="0">
                <a:solidFill>
                  <a:srgbClr val="3C3939"/>
                </a:solidFill>
                <a:latin typeface="Roboto" pitchFamily="34" charset="0"/>
                <a:ea typeface="Roboto" pitchFamily="34" charset="-122"/>
                <a:cs typeface="Roboto" pitchFamily="34" charset="-120"/>
              </a:rPr>
              <a:t> </a:t>
            </a:r>
            <a:r>
              <a:rPr lang="en-US" sz="1600" dirty="0" err="1">
                <a:solidFill>
                  <a:srgbClr val="3C3939"/>
                </a:solidFill>
                <a:latin typeface="Roboto" pitchFamily="34" charset="0"/>
                <a:ea typeface="Roboto" pitchFamily="34" charset="-122"/>
                <a:cs typeface="Roboto" pitchFamily="34" charset="-120"/>
              </a:rPr>
              <a:t>ont</a:t>
            </a:r>
            <a:r>
              <a:rPr lang="en-US" sz="1600" dirty="0">
                <a:solidFill>
                  <a:srgbClr val="3C3939"/>
                </a:solidFill>
                <a:latin typeface="Roboto" pitchFamily="34" charset="0"/>
                <a:ea typeface="Roboto" pitchFamily="34" charset="-122"/>
                <a:cs typeface="Roboto" pitchFamily="34" charset="-120"/>
              </a:rPr>
              <a:t> déjà </a:t>
            </a:r>
            <a:r>
              <a:rPr lang="en-US" sz="1600" dirty="0" err="1">
                <a:solidFill>
                  <a:srgbClr val="3C3939"/>
                </a:solidFill>
                <a:latin typeface="Roboto" pitchFamily="34" charset="0"/>
                <a:ea typeface="Roboto" pitchFamily="34" charset="-122"/>
                <a:cs typeface="Roboto" pitchFamily="34" charset="-120"/>
              </a:rPr>
              <a:t>initié</a:t>
            </a:r>
            <a:r>
              <a:rPr lang="en-US" sz="1600" dirty="0">
                <a:solidFill>
                  <a:srgbClr val="3C3939"/>
                </a:solidFill>
                <a:latin typeface="Roboto" pitchFamily="34" charset="0"/>
                <a:ea typeface="Roboto" pitchFamily="34" charset="-122"/>
                <a:cs typeface="Roboto" pitchFamily="34" charset="-120"/>
              </a:rPr>
              <a:t> au </a:t>
            </a:r>
            <a:r>
              <a:rPr lang="en-US" sz="1600" dirty="0" err="1">
                <a:solidFill>
                  <a:srgbClr val="3C3939"/>
                </a:solidFill>
                <a:latin typeface="Roboto" pitchFamily="34" charset="0"/>
                <a:ea typeface="Roboto" pitchFamily="34" charset="-122"/>
                <a:cs typeface="Roboto" pitchFamily="34" charset="-120"/>
              </a:rPr>
              <a:t>moins</a:t>
            </a:r>
            <a:r>
              <a:rPr lang="en-US" sz="1600" dirty="0">
                <a:solidFill>
                  <a:srgbClr val="3C3939"/>
                </a:solidFill>
                <a:latin typeface="Roboto" pitchFamily="34" charset="0"/>
                <a:ea typeface="Roboto" pitchFamily="34" charset="-122"/>
                <a:cs typeface="Roboto" pitchFamily="34" charset="-120"/>
              </a:rPr>
              <a:t> un </a:t>
            </a:r>
            <a:r>
              <a:rPr lang="en-US" sz="1600" dirty="0" err="1">
                <a:solidFill>
                  <a:srgbClr val="3C3939"/>
                </a:solidFill>
                <a:latin typeface="Roboto" pitchFamily="34" charset="0"/>
                <a:ea typeface="Roboto" pitchFamily="34" charset="-122"/>
                <a:cs typeface="Roboto" pitchFamily="34" charset="-120"/>
              </a:rPr>
              <a:t>projet</a:t>
            </a:r>
            <a:r>
              <a:rPr lang="en-US" sz="1600" dirty="0">
                <a:solidFill>
                  <a:srgbClr val="3C3939"/>
                </a:solidFill>
                <a:latin typeface="Roboto" pitchFamily="34" charset="0"/>
                <a:ea typeface="Roboto" pitchFamily="34" charset="-122"/>
                <a:cs typeface="Roboto" pitchFamily="34" charset="-120"/>
              </a:rPr>
              <a:t> </a:t>
            </a:r>
            <a:r>
              <a:rPr lang="en-US" sz="1600" dirty="0" err="1">
                <a:solidFill>
                  <a:srgbClr val="3C3939"/>
                </a:solidFill>
                <a:latin typeface="Roboto" pitchFamily="34" charset="0"/>
                <a:ea typeface="Roboto" pitchFamily="34" charset="-122"/>
                <a:cs typeface="Roboto" pitchFamily="34" charset="-120"/>
              </a:rPr>
              <a:t>d'IA</a:t>
            </a:r>
            <a:r>
              <a:rPr lang="en-US" sz="1600" dirty="0">
                <a:solidFill>
                  <a:srgbClr val="3C3939"/>
                </a:solidFill>
                <a:latin typeface="Roboto" pitchFamily="34" charset="0"/>
                <a:ea typeface="Roboto" pitchFamily="34" charset="-122"/>
                <a:cs typeface="Roboto" pitchFamily="34" charset="-120"/>
              </a:rPr>
              <a:t>, </a:t>
            </a:r>
            <a:r>
              <a:rPr lang="en-US" sz="1600" dirty="0" err="1">
                <a:solidFill>
                  <a:srgbClr val="3C3939"/>
                </a:solidFill>
                <a:latin typeface="Roboto" pitchFamily="34" charset="0"/>
                <a:ea typeface="Roboto" pitchFamily="34" charset="-122"/>
                <a:cs typeface="Roboto" pitchFamily="34" charset="-120"/>
              </a:rPr>
              <a:t>principalement</a:t>
            </a:r>
            <a:r>
              <a:rPr lang="en-US" sz="1600" dirty="0">
                <a:solidFill>
                  <a:srgbClr val="3C3939"/>
                </a:solidFill>
                <a:latin typeface="Roboto" pitchFamily="34" charset="0"/>
                <a:ea typeface="Roboto" pitchFamily="34" charset="-122"/>
                <a:cs typeface="Roboto" pitchFamily="34" charset="-120"/>
              </a:rPr>
              <a:t> dans les </a:t>
            </a:r>
            <a:r>
              <a:rPr lang="en-US" sz="1600" dirty="0" err="1">
                <a:solidFill>
                  <a:srgbClr val="3C3939"/>
                </a:solidFill>
                <a:latin typeface="Roboto" pitchFamily="34" charset="0"/>
                <a:ea typeface="Roboto" pitchFamily="34" charset="-122"/>
                <a:cs typeface="Roboto" pitchFamily="34" charset="-120"/>
              </a:rPr>
              <a:t>domaines</a:t>
            </a:r>
            <a:r>
              <a:rPr lang="en-US" sz="1600" dirty="0">
                <a:solidFill>
                  <a:srgbClr val="3C3939"/>
                </a:solidFill>
                <a:latin typeface="Roboto" pitchFamily="34" charset="0"/>
                <a:ea typeface="Roboto" pitchFamily="34" charset="-122"/>
                <a:cs typeface="Roboto" pitchFamily="34" charset="-120"/>
              </a:rPr>
              <a:t> de </a:t>
            </a:r>
            <a:r>
              <a:rPr lang="en-US" sz="1600" dirty="0" err="1">
                <a:solidFill>
                  <a:srgbClr val="3C3939"/>
                </a:solidFill>
                <a:latin typeface="Roboto" pitchFamily="34" charset="0"/>
                <a:ea typeface="Roboto" pitchFamily="34" charset="-122"/>
                <a:cs typeface="Roboto" pitchFamily="34" charset="-120"/>
              </a:rPr>
              <a:t>l'imagerie</a:t>
            </a:r>
            <a:r>
              <a:rPr lang="en-US" sz="1600" dirty="0">
                <a:solidFill>
                  <a:srgbClr val="3C3939"/>
                </a:solidFill>
                <a:latin typeface="Roboto" pitchFamily="34" charset="0"/>
                <a:ea typeface="Roboto" pitchFamily="34" charset="-122"/>
                <a:cs typeface="Roboto" pitchFamily="34" charset="-120"/>
              </a:rPr>
              <a:t> </a:t>
            </a:r>
            <a:r>
              <a:rPr lang="en-US" sz="1600" dirty="0" err="1">
                <a:solidFill>
                  <a:srgbClr val="3C3939"/>
                </a:solidFill>
                <a:latin typeface="Roboto" pitchFamily="34" charset="0"/>
                <a:ea typeface="Roboto" pitchFamily="34" charset="-122"/>
                <a:cs typeface="Roboto" pitchFamily="34" charset="-120"/>
              </a:rPr>
              <a:t>médicale</a:t>
            </a:r>
            <a:r>
              <a:rPr lang="en-US" sz="1600" dirty="0">
                <a:solidFill>
                  <a:srgbClr val="3C3939"/>
                </a:solidFill>
                <a:latin typeface="Roboto" pitchFamily="34" charset="0"/>
                <a:ea typeface="Roboto" pitchFamily="34" charset="-122"/>
                <a:cs typeface="Roboto" pitchFamily="34" charset="-120"/>
              </a:rPr>
              <a:t>, la gestion des flux patients et </a:t>
            </a:r>
            <a:r>
              <a:rPr lang="en-US" sz="1600" dirty="0" err="1">
                <a:solidFill>
                  <a:srgbClr val="3C3939"/>
                </a:solidFill>
                <a:latin typeface="Roboto" pitchFamily="34" charset="0"/>
                <a:ea typeface="Roboto" pitchFamily="34" charset="-122"/>
                <a:cs typeface="Roboto" pitchFamily="34" charset="-120"/>
              </a:rPr>
              <a:t>l'optimisation</a:t>
            </a:r>
            <a:r>
              <a:rPr lang="en-US" sz="1600" dirty="0">
                <a:solidFill>
                  <a:srgbClr val="3C3939"/>
                </a:solidFill>
                <a:latin typeface="Roboto" pitchFamily="34" charset="0"/>
                <a:ea typeface="Roboto" pitchFamily="34" charset="-122"/>
                <a:cs typeface="Roboto" pitchFamily="34" charset="-120"/>
              </a:rPr>
              <a:t> administrative.</a:t>
            </a:r>
            <a:endParaRPr kumimoji="0" lang="fr-FR" sz="1600" b="0" i="0" u="none" strike="noStrike" kern="1200" cap="none" spc="0" normalizeH="0" baseline="0" noProof="0" dirty="0">
              <a:ln>
                <a:noFill/>
              </a:ln>
              <a:solidFill>
                <a:srgbClr val="FFFFFF">
                  <a:lumMod val="95000"/>
                </a:srgbClr>
              </a:solidFill>
              <a:effectLst/>
              <a:uLnTx/>
              <a:uFillTx/>
              <a:latin typeface="Montserrat" panose="00000500000000000000" pitchFamily="2" charset="0"/>
              <a:ea typeface="+mn-ea"/>
              <a:cs typeface="+mn-cs"/>
            </a:endParaRPr>
          </a:p>
        </p:txBody>
      </p:sp>
      <p:sp>
        <p:nvSpPr>
          <p:cNvPr id="4" name="Espace réservé du numéro de diapositive 3"/>
          <p:cNvSpPr>
            <a:spLocks noGrp="1"/>
          </p:cNvSpPr>
          <p:nvPr>
            <p:ph type="sldNum" sz="quarter" idx="5"/>
          </p:nvPr>
        </p:nvSpPr>
        <p:spPr/>
        <p:txBody>
          <a:bodyPr/>
          <a:lstStyle/>
          <a:p>
            <a:pPr marL="0" marR="0" lvl="0" indent="0" algn="r" defTabSz="1219170" rtl="0" eaLnBrk="1" fontAlgn="auto" latinLnBrk="0" hangingPunct="1">
              <a:lnSpc>
                <a:spcPct val="100000"/>
              </a:lnSpc>
              <a:spcBef>
                <a:spcPts val="0"/>
              </a:spcBef>
              <a:spcAft>
                <a:spcPts val="0"/>
              </a:spcAft>
              <a:buClrTx/>
              <a:buSzTx/>
              <a:buFontTx/>
              <a:buNone/>
              <a:tabLst/>
              <a:defRPr/>
            </a:pPr>
            <a:fld id="{25072E59-2F8B-461A-9CDC-D10CC4953422}"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1219170" rtl="0" eaLnBrk="1" fontAlgn="auto" latinLnBrk="0" hangingPunct="1">
                <a:lnSpc>
                  <a:spcPct val="100000"/>
                </a:lnSpc>
                <a:spcBef>
                  <a:spcPts val="0"/>
                </a:spcBef>
                <a:spcAft>
                  <a:spcPts val="0"/>
                </a:spcAft>
                <a:buClrTx/>
                <a:buSzTx/>
                <a:buFontTx/>
                <a:buNone/>
                <a:tabLst/>
                <a:defRPr/>
              </a:pPr>
              <a:t>9</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765822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b="1" dirty="0"/>
              <a:t>Systèmes experts</a:t>
            </a:r>
            <a:r>
              <a:rPr lang="fr-FR" dirty="0"/>
              <a:t>: </a:t>
            </a:r>
            <a:r>
              <a:rPr lang="fr-FR" sz="1600" dirty="0">
                <a:solidFill>
                  <a:schemeClr val="accent6"/>
                </a:solidFill>
                <a:latin typeface="Montserrat" panose="00000500000000000000" pitchFamily="2" charset="0"/>
              </a:rPr>
              <a:t>Outils permettant d’appliquer un raisonnement sur des données médicales. Il s’agit essentiellement de tâches très spécifiques comme l’assistance au diagnostique, la recherche d’information ou la reconnaissance d’image et leur interprétation. </a:t>
            </a:r>
          </a:p>
          <a:p>
            <a:r>
              <a:rPr lang="fr-FR" sz="1600" u="sng" dirty="0">
                <a:solidFill>
                  <a:srgbClr val="000000"/>
                </a:solidFill>
                <a:latin typeface="Montserrat" panose="00000500000000000000" pitchFamily="2" charset="0"/>
              </a:rPr>
              <a:t>Exemples d’applications : </a:t>
            </a:r>
          </a:p>
          <a:p>
            <a:r>
              <a:rPr lang="fr-FR" sz="1600" dirty="0">
                <a:solidFill>
                  <a:srgbClr val="000000"/>
                </a:solidFill>
                <a:latin typeface="Montserrat" panose="00000500000000000000" pitchFamily="2" charset="0"/>
              </a:rPr>
              <a:t>• </a:t>
            </a:r>
            <a:r>
              <a:rPr lang="fr-FR" sz="1600" dirty="0" err="1">
                <a:solidFill>
                  <a:srgbClr val="000000"/>
                </a:solidFill>
                <a:latin typeface="Montserrat" panose="00000500000000000000" pitchFamily="2" charset="0"/>
              </a:rPr>
              <a:t>Mycin</a:t>
            </a:r>
            <a:r>
              <a:rPr lang="fr-FR" sz="1600" dirty="0">
                <a:solidFill>
                  <a:srgbClr val="000000"/>
                </a:solidFill>
                <a:latin typeface="Montserrat" panose="00000500000000000000" pitchFamily="2" charset="0"/>
              </a:rPr>
              <a:t>, système de diagnostic de maladies du sang et de prescription de médicaments lancé en 1972 </a:t>
            </a:r>
          </a:p>
          <a:p>
            <a:r>
              <a:rPr lang="fr-FR" sz="1600" dirty="0">
                <a:solidFill>
                  <a:srgbClr val="000000"/>
                </a:solidFill>
                <a:latin typeface="Montserrat" panose="00000500000000000000" pitchFamily="2" charset="0"/>
              </a:rPr>
              <a:t>• Naissance de la bio-informatique dans les années 80 </a:t>
            </a:r>
          </a:p>
          <a:p>
            <a:r>
              <a:rPr lang="fr-FR" sz="1600" dirty="0">
                <a:solidFill>
                  <a:srgbClr val="000000"/>
                </a:solidFill>
                <a:latin typeface="Montserrat" panose="00000500000000000000" pitchFamily="2" charset="0"/>
              </a:rPr>
              <a:t>• Apparition des technologies </a:t>
            </a:r>
            <a:r>
              <a:rPr lang="fr-FR" sz="1600" dirty="0" err="1">
                <a:solidFill>
                  <a:srgbClr val="000000"/>
                </a:solidFill>
                <a:latin typeface="Montserrat" panose="00000500000000000000" pitchFamily="2" charset="0"/>
              </a:rPr>
              <a:t>Omics</a:t>
            </a:r>
            <a:r>
              <a:rPr lang="fr-FR" sz="1600" dirty="0">
                <a:solidFill>
                  <a:srgbClr val="000000"/>
                </a:solidFill>
                <a:latin typeface="Montserrat" panose="00000500000000000000" pitchFamily="2" charset="0"/>
              </a:rPr>
              <a:t> dans les années 90 </a:t>
            </a:r>
            <a:endParaRPr lang="fr-FR" sz="1600" dirty="0">
              <a:latin typeface="Montserrat" panose="00000500000000000000" pitchFamily="2" charset="0"/>
            </a:endParaRPr>
          </a:p>
          <a:p>
            <a:pPr marL="0" indent="0">
              <a:buFont typeface="Arial" panose="020B0604020202020204" pitchFamily="34" charset="0"/>
              <a:buNone/>
            </a:pPr>
            <a:endParaRPr lang="fr-FR" dirty="0"/>
          </a:p>
          <a:p>
            <a:pPr algn="just">
              <a:spcAft>
                <a:spcPts val="600"/>
              </a:spcAft>
            </a:pPr>
            <a:r>
              <a:rPr lang="fr-FR" sz="1800" b="1" dirty="0">
                <a:solidFill>
                  <a:schemeClr val="tx2"/>
                </a:solidFill>
                <a:latin typeface="Montserrat SemiBold" panose="00000700000000000000" pitchFamily="2" charset="0"/>
              </a:rPr>
              <a:t>Machine Learning / Deep Learning</a:t>
            </a:r>
            <a:endParaRPr lang="fr-FR" sz="1800" b="1" dirty="0">
              <a:solidFill>
                <a:schemeClr val="accent6"/>
              </a:solidFill>
              <a:latin typeface="Montserrat" panose="00000500000000000000" pitchFamily="2" charset="0"/>
            </a:endParaRPr>
          </a:p>
          <a:p>
            <a:pPr algn="just">
              <a:spcAft>
                <a:spcPts val="600"/>
              </a:spcAft>
            </a:pPr>
            <a:r>
              <a:rPr lang="fr-FR" sz="1600" dirty="0">
                <a:solidFill>
                  <a:schemeClr val="accent6"/>
                </a:solidFill>
                <a:latin typeface="Montserrat" panose="00000500000000000000" pitchFamily="2" charset="0"/>
              </a:rPr>
              <a:t>Outils entraîné sur un grand nombre de données et capable d’apprendre la tâche qui lui a été assignée par essais et erreurs. La performance du système s’accroît avec le nombre de cas étudié. </a:t>
            </a:r>
          </a:p>
          <a:p>
            <a:pPr algn="just"/>
            <a:r>
              <a:rPr lang="fr-FR" sz="1600" u="sng" dirty="0">
                <a:solidFill>
                  <a:srgbClr val="000000"/>
                </a:solidFill>
                <a:latin typeface="Montserrat" panose="00000500000000000000" pitchFamily="2" charset="0"/>
              </a:rPr>
              <a:t>Exemples d’applications : </a:t>
            </a:r>
          </a:p>
          <a:p>
            <a:pPr algn="just"/>
            <a:r>
              <a:rPr lang="fr-FR" sz="1600" dirty="0">
                <a:solidFill>
                  <a:srgbClr val="000000"/>
                </a:solidFill>
                <a:latin typeface="Montserrat" panose="00000500000000000000" pitchFamily="2" charset="0"/>
              </a:rPr>
              <a:t>• Logiciel permettant de détecter de possibles mélanomes à partir de photos de peau </a:t>
            </a:r>
          </a:p>
          <a:p>
            <a:endParaRPr lang="fr-FR" sz="1600" dirty="0">
              <a:solidFill>
                <a:schemeClr val="accent6"/>
              </a:solidFill>
              <a:latin typeface="Montserrat" panose="00000500000000000000" pitchFamily="2" charset="0"/>
            </a:endParaRPr>
          </a:p>
          <a:p>
            <a:pPr algn="just">
              <a:spcAft>
                <a:spcPts val="600"/>
              </a:spcAft>
              <a:buClr>
                <a:schemeClr val="tx2"/>
              </a:buClr>
              <a:defRPr/>
            </a:pPr>
            <a:r>
              <a:rPr lang="fr-FR" sz="1800" b="1" dirty="0">
                <a:solidFill>
                  <a:schemeClr val="tx2"/>
                </a:solidFill>
                <a:latin typeface="Montserrat SemiBold" panose="00000700000000000000" pitchFamily="2" charset="0"/>
              </a:rPr>
              <a:t>IA générative</a:t>
            </a:r>
          </a:p>
          <a:p>
            <a:pPr lvl="0" algn="just">
              <a:buClr>
                <a:schemeClr val="tx2"/>
              </a:buClr>
              <a:defRPr/>
            </a:pPr>
            <a:r>
              <a:rPr lang="fr-FR" sz="1600" dirty="0">
                <a:solidFill>
                  <a:schemeClr val="accent6"/>
                </a:solidFill>
                <a:latin typeface="Montserrat" panose="00000500000000000000" pitchFamily="2" charset="0"/>
              </a:rPr>
              <a:t>Technologie permettant de créer de nouveaux contenus à partir de données brutes massives (textes, images, sons ou données)  </a:t>
            </a:r>
          </a:p>
          <a:p>
            <a:pPr algn="just"/>
            <a:r>
              <a:rPr lang="fr-FR" sz="1600" u="sng" dirty="0">
                <a:solidFill>
                  <a:srgbClr val="000000"/>
                </a:solidFill>
                <a:latin typeface="Montserrat" panose="00000500000000000000" pitchFamily="2" charset="0"/>
              </a:rPr>
              <a:t>Exemples d’applications : </a:t>
            </a:r>
          </a:p>
          <a:p>
            <a:pPr algn="just"/>
            <a:r>
              <a:rPr lang="fr-FR" sz="1600" dirty="0">
                <a:solidFill>
                  <a:srgbClr val="000000"/>
                </a:solidFill>
                <a:latin typeface="Montserrat" panose="00000500000000000000" pitchFamily="2" charset="0"/>
              </a:rPr>
              <a:t>• automatisation de la rédaction des comptes rendus d’hospitalisation </a:t>
            </a:r>
          </a:p>
          <a:p>
            <a:pPr algn="just"/>
            <a:r>
              <a:rPr lang="fr-FR" sz="1600" dirty="0">
                <a:solidFill>
                  <a:srgbClr val="000000"/>
                </a:solidFill>
                <a:latin typeface="Montserrat" panose="00000500000000000000" pitchFamily="2" charset="0"/>
              </a:rPr>
              <a:t>• Structuration de données extraites d’enregistrement vocaux </a:t>
            </a:r>
          </a:p>
          <a:p>
            <a:endParaRPr lang="fr-FR" sz="1600" dirty="0">
              <a:solidFill>
                <a:schemeClr val="accent6"/>
              </a:solidFill>
              <a:latin typeface="Montserrat" panose="00000500000000000000" pitchFamily="2" charset="0"/>
            </a:endParaRPr>
          </a:p>
          <a:p>
            <a:pPr marL="0" indent="0" algn="just">
              <a:buNone/>
            </a:pPr>
            <a:r>
              <a:rPr lang="fr-FR" sz="1600" dirty="0">
                <a:solidFill>
                  <a:schemeClr val="accent6"/>
                </a:solidFill>
                <a:latin typeface="Montserrat" panose="00000500000000000000" pitchFamily="2" charset="0"/>
              </a:rPr>
              <a:t> </a:t>
            </a:r>
            <a:r>
              <a:rPr lang="fr-FR" sz="1600" dirty="0"/>
              <a:t>Messages clés </a:t>
            </a:r>
          </a:p>
          <a:p>
            <a:pPr algn="just"/>
            <a:r>
              <a:rPr lang="fr-FR" sz="1600" dirty="0"/>
              <a:t>IA: rupture qui est entrain d'arriver --&gt; Capacité de calcul et appropriation de la technologie devient (</a:t>
            </a:r>
            <a:r>
              <a:rPr lang="fr-FR" sz="1600" dirty="0" err="1"/>
              <a:t>DeepSeek</a:t>
            </a:r>
            <a:r>
              <a:rPr lang="fr-FR" sz="1600" dirty="0"/>
              <a:t>) open source sans grosses capacités de calculs </a:t>
            </a:r>
          </a:p>
          <a:p>
            <a:pPr algn="just"/>
            <a:r>
              <a:rPr lang="fr-FR" sz="1600" dirty="0"/>
              <a:t>Répondre à des enjeux de souveraineté (modèle calcul - hébergement chez soi - récupérer pour soi) </a:t>
            </a:r>
          </a:p>
          <a:p>
            <a:pPr fontAlgn="base"/>
            <a:endParaRPr lang="fr-FR" sz="1600" b="0" i="0" u="none" strike="noStrike" kern="1200" dirty="0">
              <a:solidFill>
                <a:schemeClr val="tx1"/>
              </a:solidFill>
              <a:effectLst/>
              <a:latin typeface="+mn-lt"/>
              <a:ea typeface="+mn-ea"/>
              <a:cs typeface="+mn-cs"/>
            </a:endParaRPr>
          </a:p>
          <a:p>
            <a:pPr fontAlgn="base"/>
            <a:endParaRPr lang="fr-FR" sz="1600" b="0" i="0" u="none" strike="noStrike" kern="1200" dirty="0">
              <a:solidFill>
                <a:schemeClr val="tx1"/>
              </a:solidFill>
              <a:effectLst/>
              <a:latin typeface="+mn-lt"/>
              <a:ea typeface="+mn-ea"/>
              <a:cs typeface="+mn-cs"/>
            </a:endParaRPr>
          </a:p>
          <a:p>
            <a:pPr fontAlgn="base"/>
            <a:r>
              <a:rPr lang="fr-FR" dirty="0">
                <a:hlinkClick r:id="rId3"/>
              </a:rPr>
              <a:t>Performances des LLM : Puissance en GPU, paramètres et dataset</a:t>
            </a:r>
            <a:endParaRPr lang="fr-FR" sz="1600" b="0" i="0" u="none" strike="noStrike" kern="1200" dirty="0">
              <a:solidFill>
                <a:schemeClr val="tx1"/>
              </a:solidFill>
              <a:effectLst/>
              <a:latin typeface="+mn-lt"/>
              <a:ea typeface="+mn-ea"/>
              <a:cs typeface="+mn-cs"/>
            </a:endParaRPr>
          </a:p>
          <a:p>
            <a:pPr marL="285750" indent="-285750">
              <a:buFont typeface="Arial" panose="020B0604020202020204" pitchFamily="34" charset="0"/>
              <a:buChar char="•"/>
            </a:pPr>
            <a:r>
              <a:rPr lang="fr-FR" dirty="0"/>
              <a:t>Taille</a:t>
            </a:r>
            <a:r>
              <a:rPr lang="fr-FR" baseline="0" dirty="0"/>
              <a:t> du modèle: </a:t>
            </a:r>
            <a:r>
              <a:rPr lang="fr-FR" dirty="0"/>
              <a:t>Connexion</a:t>
            </a:r>
            <a:r>
              <a:rPr lang="fr-FR" baseline="0" dirty="0"/>
              <a:t> de neurones = </a:t>
            </a:r>
            <a:r>
              <a:rPr lang="fr-FR" baseline="0" dirty="0" err="1"/>
              <a:t>parametre</a:t>
            </a:r>
            <a:r>
              <a:rPr lang="fr-FR" baseline="0" dirty="0"/>
              <a:t> </a:t>
            </a:r>
            <a:r>
              <a:rPr lang="fr-FR" baseline="0" dirty="0">
                <a:sym typeface="Wingdings" panose="05000000000000000000" pitchFamily="2" charset="2"/>
              </a:rPr>
              <a:t> compréhension de choses complexe </a:t>
            </a:r>
          </a:p>
          <a:p>
            <a:pPr marL="285750" indent="-285750">
              <a:buFont typeface="Arial" panose="020B0604020202020204" pitchFamily="34" charset="0"/>
              <a:buChar char="•"/>
            </a:pPr>
            <a:r>
              <a:rPr lang="fr-FR" baseline="0" dirty="0">
                <a:sym typeface="Wingdings" panose="05000000000000000000" pitchFamily="2" charset="2"/>
              </a:rPr>
              <a:t>Taille du </a:t>
            </a:r>
            <a:r>
              <a:rPr lang="fr-FR" baseline="0" dirty="0" err="1">
                <a:sym typeface="Wingdings" panose="05000000000000000000" pitchFamily="2" charset="2"/>
              </a:rPr>
              <a:t>dataset</a:t>
            </a:r>
            <a:r>
              <a:rPr lang="fr-FR" baseline="0" dirty="0">
                <a:sym typeface="Wingdings" panose="05000000000000000000" pitchFamily="2" charset="2"/>
              </a:rPr>
              <a:t>: données d’</a:t>
            </a:r>
            <a:r>
              <a:rPr lang="fr-FR" baseline="0" dirty="0" err="1">
                <a:sym typeface="Wingdings" panose="05000000000000000000" pitchFamily="2" charset="2"/>
              </a:rPr>
              <a:t>entreainement</a:t>
            </a:r>
            <a:r>
              <a:rPr lang="fr-FR" baseline="0" dirty="0">
                <a:sym typeface="Wingdings" panose="05000000000000000000" pitchFamily="2" charset="2"/>
              </a:rPr>
              <a:t> nombre de </a:t>
            </a:r>
            <a:r>
              <a:rPr lang="fr-FR" baseline="0" dirty="0" err="1">
                <a:sym typeface="Wingdings" panose="05000000000000000000" pitchFamily="2" charset="2"/>
              </a:rPr>
              <a:t>toker</a:t>
            </a:r>
            <a:r>
              <a:rPr lang="fr-FR" baseline="0" dirty="0">
                <a:sym typeface="Wingdings" panose="05000000000000000000" pitchFamily="2" charset="2"/>
              </a:rPr>
              <a:t> ou capacité de stockage</a:t>
            </a:r>
          </a:p>
          <a:p>
            <a:pPr marL="285750" indent="-285750">
              <a:buFont typeface="Arial" panose="020B0604020202020204" pitchFamily="34" charset="0"/>
              <a:buChar char="•"/>
            </a:pPr>
            <a:endParaRPr lang="fr-FR" baseline="0" dirty="0">
              <a:sym typeface="Wingdings" panose="05000000000000000000" pitchFamily="2" charset="2"/>
            </a:endParaRPr>
          </a:p>
          <a:p>
            <a:pPr marL="0" indent="0">
              <a:buFont typeface="Arial" panose="020B0604020202020204" pitchFamily="34" charset="0"/>
              <a:buNone/>
            </a:pPr>
            <a:r>
              <a:rPr lang="fr-FR" baseline="0" dirty="0">
                <a:sym typeface="Wingdings" panose="05000000000000000000" pitchFamily="2" charset="2"/>
              </a:rPr>
              <a:t>DEEPSEEK</a:t>
            </a:r>
          </a:p>
          <a:p>
            <a:r>
              <a:rPr lang="fr-FR" sz="1600" dirty="0" err="1"/>
              <a:t>DeepSeek</a:t>
            </a:r>
            <a:r>
              <a:rPr lang="fr-FR" sz="1600" dirty="0"/>
              <a:t> s'appuie sur un grand modèle de langage (LLM), formé à partir d'immenses quantités de textes, pour maîtriser les subtilités du langage naturel. Mais contrairement à ces rivaux, qui développent des modèles propriétaires, </a:t>
            </a:r>
            <a:r>
              <a:rPr lang="fr-FR" sz="1600" dirty="0" err="1"/>
              <a:t>DeepSeek</a:t>
            </a:r>
            <a:r>
              <a:rPr lang="fr-FR" sz="1600" dirty="0"/>
              <a:t> est en code source ouvert . Cela signifie que le code de l'application est accessible à tous, permettant de comprendre son fonctionnement et de le modifier.</a:t>
            </a:r>
          </a:p>
          <a:p>
            <a:r>
              <a:rPr lang="fr-FR" sz="1800" dirty="0" err="1"/>
              <a:t>DeepSeek</a:t>
            </a:r>
            <a:r>
              <a:rPr lang="fr-FR" sz="1800" dirty="0"/>
              <a:t> affirme être</a:t>
            </a:r>
            <a:r>
              <a:rPr lang="fr-FR" sz="1800" i="1" dirty="0"/>
              <a:t> "en tête du classement des modèles open source"</a:t>
            </a:r>
            <a:r>
              <a:rPr lang="fr-FR" sz="1800" dirty="0"/>
              <a:t> et rivaliser avec</a:t>
            </a:r>
            <a:r>
              <a:rPr lang="fr-FR" sz="1800" i="1" dirty="0"/>
              <a:t> "les modèles propriétaires les plus avancés au monde"</a:t>
            </a:r>
            <a:r>
              <a:rPr lang="fr-FR" sz="1800" dirty="0"/>
              <a:t>. </a:t>
            </a:r>
          </a:p>
          <a:p>
            <a:r>
              <a:rPr lang="fr-FR" sz="1800" dirty="0"/>
              <a:t>Pourtant, </a:t>
            </a:r>
            <a:r>
              <a:rPr lang="fr-FR" sz="1800" dirty="0" err="1"/>
              <a:t>DeepSeek</a:t>
            </a:r>
            <a:r>
              <a:rPr lang="fr-FR" sz="1800" dirty="0"/>
              <a:t> a déclaré n'avoir dépensé que 5,6 millions de dollars pour développer son modèle, une somme dérisoire comparée aux milliards investis par les géants américains.</a:t>
            </a:r>
            <a:endParaRPr lang="fr-FR" baseline="0" dirty="0">
              <a:sym typeface="Wingdings" panose="05000000000000000000" pitchFamily="2" charset="2"/>
            </a:endParaRPr>
          </a:p>
          <a:p>
            <a:pPr>
              <a:buFont typeface="Arial" panose="020B0604020202020204" pitchFamily="34" charset="0"/>
              <a:buChar char="•"/>
            </a:pPr>
            <a:r>
              <a:rPr lang="fr-FR" sz="1600" dirty="0" err="1">
                <a:solidFill>
                  <a:schemeClr val="accent6"/>
                </a:solidFill>
                <a:latin typeface="Montserrat SemiBold" panose="00000700000000000000" pitchFamily="2" charset="0"/>
              </a:rPr>
              <a:t>DeepSeek</a:t>
            </a:r>
            <a:r>
              <a:rPr lang="fr-FR" sz="1600" dirty="0">
                <a:solidFill>
                  <a:schemeClr val="accent6"/>
                </a:solidFill>
                <a:latin typeface="Montserrat SemiBold" panose="00000700000000000000" pitchFamily="2" charset="0"/>
              </a:rPr>
              <a:t> R1 est un modèle d’IA innovant, conçu pour des tâches complexes comme les mathématiques et la programmation.</a:t>
            </a:r>
          </a:p>
          <a:p>
            <a:pPr>
              <a:buFont typeface="Arial" panose="020B0604020202020204" pitchFamily="34" charset="0"/>
              <a:buChar char="•"/>
            </a:pPr>
            <a:r>
              <a:rPr lang="fr-FR" sz="1600" dirty="0">
                <a:solidFill>
                  <a:schemeClr val="accent6"/>
                </a:solidFill>
                <a:latin typeface="Montserrat SemiBold" panose="00000700000000000000" pitchFamily="2" charset="0"/>
              </a:rPr>
              <a:t>Le modèle se distingue par son efficacité et sa capacité à fonctionner sur des machines moins puissantes.</a:t>
            </a:r>
          </a:p>
          <a:p>
            <a:pPr algn="just">
              <a:spcAft>
                <a:spcPts val="600"/>
              </a:spcAft>
              <a:buClr>
                <a:schemeClr val="tx2"/>
              </a:buClr>
              <a:defRPr/>
            </a:pPr>
            <a:endParaRPr lang="fr-FR" sz="1600" dirty="0">
              <a:solidFill>
                <a:schemeClr val="accent6"/>
              </a:solidFill>
              <a:latin typeface="Montserrat" panose="00000500000000000000" pitchFamily="2" charset="0"/>
            </a:endParaRPr>
          </a:p>
          <a:p>
            <a:endParaRPr lang="fr-FR" sz="1600" dirty="0">
              <a:solidFill>
                <a:schemeClr val="accent6"/>
              </a:solidFill>
              <a:latin typeface="Montserrat" panose="00000500000000000000" pitchFamily="2" charset="0"/>
            </a:endParaRPr>
          </a:p>
          <a:p>
            <a:pPr marL="0" indent="0">
              <a:buFont typeface="Arial" panose="020B0604020202020204" pitchFamily="34" charset="0"/>
              <a:buNone/>
            </a:pPr>
            <a:endParaRPr lang="fr-FR" dirty="0"/>
          </a:p>
        </p:txBody>
      </p:sp>
      <p:sp>
        <p:nvSpPr>
          <p:cNvPr id="4" name="Espace réservé du numéro de diapositive 3"/>
          <p:cNvSpPr>
            <a:spLocks noGrp="1"/>
          </p:cNvSpPr>
          <p:nvPr>
            <p:ph type="sldNum" sz="quarter" idx="10"/>
          </p:nvPr>
        </p:nvSpPr>
        <p:spPr/>
        <p:txBody>
          <a:bodyPr/>
          <a:lstStyle/>
          <a:p>
            <a:fld id="{25072E59-2F8B-461A-9CDC-D10CC4953422}" type="slidenum">
              <a:rPr lang="fr-FR" noProof="0" smtClean="0"/>
              <a:pPr/>
              <a:t>10</a:t>
            </a:fld>
            <a:endParaRPr lang="fr-FR" noProof="0"/>
          </a:p>
        </p:txBody>
      </p:sp>
    </p:spTree>
    <p:extLst>
      <p:ext uri="{BB962C8B-B14F-4D97-AF65-F5344CB8AC3E}">
        <p14:creationId xmlns:p14="http://schemas.microsoft.com/office/powerpoint/2010/main" val="17940542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7.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5.emf"/><Relationship Id="rId1" Type="http://schemas.openxmlformats.org/officeDocument/2006/relationships/slideMaster" Target="../slideMasters/slideMaster7.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7.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8.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7.emf"/><Relationship Id="rId1" Type="http://schemas.openxmlformats.org/officeDocument/2006/relationships/slideMaster" Target="../slideMasters/slideMaster8.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7.emf"/><Relationship Id="rId1" Type="http://schemas.openxmlformats.org/officeDocument/2006/relationships/slideMaster" Target="../slideMasters/slideMaster8.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7.emf"/><Relationship Id="rId1" Type="http://schemas.openxmlformats.org/officeDocument/2006/relationships/slideMaster" Target="../slideMasters/slideMaster8.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9.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5.emf"/><Relationship Id="rId1" Type="http://schemas.openxmlformats.org/officeDocument/2006/relationships/slideMaster" Target="../slideMasters/slideMaster9.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9.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10.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0.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10.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Disposition personnalisée">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62DACF4-C690-84B6-A728-6E192647F983}"/>
              </a:ext>
            </a:extLst>
          </p:cNvPr>
          <p:cNvSpPr>
            <a:spLocks noGrp="1"/>
          </p:cNvSpPr>
          <p:nvPr>
            <p:ph type="title" hasCustomPrompt="1"/>
          </p:nvPr>
        </p:nvSpPr>
        <p:spPr>
          <a:xfrm flipH="1">
            <a:off x="527352" y="2765820"/>
            <a:ext cx="6705601" cy="1659536"/>
          </a:xfrm>
          <a:prstGeom prst="roundRect">
            <a:avLst>
              <a:gd name="adj" fmla="val 9410"/>
            </a:avLst>
          </a:prstGeom>
          <a:solidFill>
            <a:schemeClr val="accent1">
              <a:alpha val="92000"/>
            </a:schemeClr>
          </a:solidFill>
          <a:effectLst/>
        </p:spPr>
        <p:txBody>
          <a:bodyPr wrap="square" lIns="144000" tIns="144000" rIns="144000" bIns="936000" anchor="t" anchorCtr="0">
            <a:spAutoFit/>
          </a:bodyPr>
          <a:lstStyle>
            <a:lvl1pPr algn="l">
              <a:lnSpc>
                <a:spcPct val="100000"/>
              </a:lnSpc>
              <a:defRPr sz="3200" b="1" i="0" baseline="0">
                <a:solidFill>
                  <a:schemeClr val="tx1"/>
                </a:solidFill>
                <a:effectLst/>
                <a:latin typeface="Montserrat" pitchFamily="2" charset="77"/>
              </a:defRPr>
            </a:lvl1pPr>
          </a:lstStyle>
          <a:p>
            <a:r>
              <a:rPr lang="fr-FR" noProof="0"/>
              <a:t>Titre de la présentation</a:t>
            </a:r>
          </a:p>
        </p:txBody>
      </p:sp>
      <p:sp>
        <p:nvSpPr>
          <p:cNvPr id="6" name="Espace réservé du texte 25">
            <a:extLst>
              <a:ext uri="{FF2B5EF4-FFF2-40B4-BE49-F238E27FC236}">
                <a16:creationId xmlns:a16="http://schemas.microsoft.com/office/drawing/2014/main" id="{1725798B-3FBB-6D66-176F-B34D55F72245}"/>
              </a:ext>
            </a:extLst>
          </p:cNvPr>
          <p:cNvSpPr>
            <a:spLocks noGrp="1"/>
          </p:cNvSpPr>
          <p:nvPr>
            <p:ph type="body" sz="quarter" idx="10" hasCustomPrompt="1"/>
          </p:nvPr>
        </p:nvSpPr>
        <p:spPr>
          <a:xfrm>
            <a:off x="527351" y="3578993"/>
            <a:ext cx="1472176" cy="257725"/>
          </a:xfrm>
          <a:prstGeom prst="rect">
            <a:avLst/>
          </a:prstGeom>
        </p:spPr>
        <p:txBody>
          <a:bodyPr wrap="none" lIns="180000" tIns="54000" rIns="0" bIns="0">
            <a:spAutoFit/>
          </a:bodyPr>
          <a:lstStyle>
            <a:lvl1pPr marL="0" indent="0">
              <a:buNone/>
              <a:defRPr sz="1467" b="0" i="0">
                <a:latin typeface="Montserrat" pitchFamily="2" charset="77"/>
              </a:defRPr>
            </a:lvl1pPr>
          </a:lstStyle>
          <a:p>
            <a:pPr lvl="0"/>
            <a:r>
              <a:rPr lang="fr-FR"/>
              <a:t>Nom Prénom</a:t>
            </a:r>
          </a:p>
        </p:txBody>
      </p:sp>
      <p:sp>
        <p:nvSpPr>
          <p:cNvPr id="7" name="Espace réservé du texte 25">
            <a:extLst>
              <a:ext uri="{FF2B5EF4-FFF2-40B4-BE49-F238E27FC236}">
                <a16:creationId xmlns:a16="http://schemas.microsoft.com/office/drawing/2014/main" id="{10A3A661-01E5-7E51-1B03-5818733ADEF8}"/>
              </a:ext>
            </a:extLst>
          </p:cNvPr>
          <p:cNvSpPr>
            <a:spLocks noGrp="1"/>
          </p:cNvSpPr>
          <p:nvPr>
            <p:ph type="body" sz="quarter" idx="11" hasCustomPrompt="1"/>
          </p:nvPr>
        </p:nvSpPr>
        <p:spPr>
          <a:xfrm>
            <a:off x="527351" y="3962641"/>
            <a:ext cx="568082" cy="220727"/>
          </a:xfrm>
          <a:prstGeom prst="rect">
            <a:avLst/>
          </a:prstGeom>
        </p:spPr>
        <p:txBody>
          <a:bodyPr wrap="none" lIns="180000" tIns="54000" rIns="0" bIns="0">
            <a:spAutoFit/>
          </a:bodyPr>
          <a:lstStyle>
            <a:lvl1pPr marL="0" indent="0">
              <a:buNone/>
              <a:defRPr sz="1200" b="1" i="0">
                <a:latin typeface="Montserrat" pitchFamily="2" charset="77"/>
              </a:defRPr>
            </a:lvl1pPr>
          </a:lstStyle>
          <a:p>
            <a:pPr lvl="0"/>
            <a:r>
              <a:rPr lang="fr-FR"/>
              <a:t>Date</a:t>
            </a:r>
          </a:p>
        </p:txBody>
      </p:sp>
    </p:spTree>
    <p:extLst>
      <p:ext uri="{BB962C8B-B14F-4D97-AF65-F5344CB8AC3E}">
        <p14:creationId xmlns:p14="http://schemas.microsoft.com/office/powerpoint/2010/main" val="15049178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es Vide 2">
    <p:spTree>
      <p:nvGrpSpPr>
        <p:cNvPr id="1" name=""/>
        <p:cNvGrpSpPr/>
        <p:nvPr/>
      </p:nvGrpSpPr>
      <p:grpSpPr>
        <a:xfrm>
          <a:off x="0" y="0"/>
          <a:ext cx="0" cy="0"/>
          <a:chOff x="0" y="0"/>
          <a:chExt cx="0" cy="0"/>
        </a:xfrm>
      </p:grpSpPr>
      <p:sp>
        <p:nvSpPr>
          <p:cNvPr id="6" name="Espace réservé de la date 5">
            <a:extLst>
              <a:ext uri="{FF2B5EF4-FFF2-40B4-BE49-F238E27FC236}">
                <a16:creationId xmlns:a16="http://schemas.microsoft.com/office/drawing/2014/main" id="{24A1589B-4666-45D4-B4F1-BD346A821390}"/>
              </a:ext>
            </a:extLst>
          </p:cNvPr>
          <p:cNvSpPr>
            <a:spLocks noGrp="1"/>
          </p:cNvSpPr>
          <p:nvPr>
            <p:ph type="dt" sz="half" idx="10"/>
          </p:nvPr>
        </p:nvSpPr>
        <p:spPr/>
        <p:txBody>
          <a:bodyPr/>
          <a:lstStyle/>
          <a:p>
            <a:r>
              <a:rPr lang="fr-FR"/>
              <a:t>Date</a:t>
            </a:r>
          </a:p>
        </p:txBody>
      </p:sp>
      <p:sp>
        <p:nvSpPr>
          <p:cNvPr id="7" name="Espace réservé du pied de page 6">
            <a:extLst>
              <a:ext uri="{FF2B5EF4-FFF2-40B4-BE49-F238E27FC236}">
                <a16:creationId xmlns:a16="http://schemas.microsoft.com/office/drawing/2014/main" id="{DA87119C-8A2B-3765-6DD1-444352B03C51}"/>
              </a:ext>
            </a:extLst>
          </p:cNvPr>
          <p:cNvSpPr>
            <a:spLocks noGrp="1"/>
          </p:cNvSpPr>
          <p:nvPr>
            <p:ph type="ftr" sz="quarter" idx="11"/>
          </p:nvPr>
        </p:nvSpPr>
        <p:spPr/>
        <p:txBody>
          <a:bodyPr/>
          <a:lstStyle/>
          <a:p>
            <a:r>
              <a:rPr lang="fr-FR"/>
              <a:t>Confidentiel - Diffusion restreinte aux utilisateurs de La Poste Santé &amp; Autonomie</a:t>
            </a:r>
          </a:p>
        </p:txBody>
      </p:sp>
      <p:sp>
        <p:nvSpPr>
          <p:cNvPr id="8" name="Espace réservé du numéro de diapositive 7">
            <a:extLst>
              <a:ext uri="{FF2B5EF4-FFF2-40B4-BE49-F238E27FC236}">
                <a16:creationId xmlns:a16="http://schemas.microsoft.com/office/drawing/2014/main" id="{0A1DB760-54DC-7B2B-8C97-134F85ACE501}"/>
              </a:ext>
            </a:extLst>
          </p:cNvPr>
          <p:cNvSpPr>
            <a:spLocks noGrp="1"/>
          </p:cNvSpPr>
          <p:nvPr>
            <p:ph type="sldNum" sz="quarter" idx="12"/>
          </p:nvPr>
        </p:nvSpPr>
        <p:spPr/>
        <p:txBody>
          <a:bodyPr/>
          <a:lstStyle/>
          <a:p>
            <a:fld id="{53DB8CE1-6779-46F0-B962-0147F6BA4944}" type="slidenum">
              <a:rPr lang="fr-FR" smtClean="0"/>
              <a:pPr/>
              <a:t>‹N°›</a:t>
            </a:fld>
            <a:endParaRPr lang="fr-FR"/>
          </a:p>
        </p:txBody>
      </p:sp>
      <p:sp>
        <p:nvSpPr>
          <p:cNvPr id="4" name="Titre 3">
            <a:extLst>
              <a:ext uri="{FF2B5EF4-FFF2-40B4-BE49-F238E27FC236}">
                <a16:creationId xmlns:a16="http://schemas.microsoft.com/office/drawing/2014/main" id="{93C9D464-2E38-FF0C-E813-D099893268A5}"/>
              </a:ext>
            </a:extLst>
          </p:cNvPr>
          <p:cNvSpPr>
            <a:spLocks noGrp="1"/>
          </p:cNvSpPr>
          <p:nvPr>
            <p:ph type="title"/>
          </p:nvPr>
        </p:nvSpPr>
        <p:spPr/>
        <p:txBody>
          <a:bodyPr/>
          <a:lstStyle/>
          <a:p>
            <a:r>
              <a:rPr lang="fr-FR"/>
              <a:t>Modifiez le style du titre</a:t>
            </a:r>
          </a:p>
        </p:txBody>
      </p:sp>
      <p:sp>
        <p:nvSpPr>
          <p:cNvPr id="3" name="Rectangle : avec coins arrondis en haut 2">
            <a:extLst>
              <a:ext uri="{FF2B5EF4-FFF2-40B4-BE49-F238E27FC236}">
                <a16:creationId xmlns:a16="http://schemas.microsoft.com/office/drawing/2014/main" id="{8AA7DBFA-2E79-B23A-640A-D92158FC5B49}"/>
              </a:ext>
            </a:extLst>
          </p:cNvPr>
          <p:cNvSpPr/>
          <p:nvPr userDrawn="1"/>
        </p:nvSpPr>
        <p:spPr>
          <a:xfrm rot="5400000">
            <a:off x="-97211" y="342509"/>
            <a:ext cx="336000" cy="141577"/>
          </a:xfrm>
          <a:prstGeom prst="round2SameRect">
            <a:avLst>
              <a:gd name="adj1" fmla="val 50000"/>
              <a:gd name="adj2"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tIns="121920" rtlCol="0" anchor="t"/>
          <a:lstStyle/>
          <a:p>
            <a:pPr marL="302676" indent="-302676" algn="ctr">
              <a:lnSpc>
                <a:spcPct val="85000"/>
              </a:lnSpc>
              <a:spcAft>
                <a:spcPts val="1600"/>
              </a:spcAft>
              <a:buFont typeface="Arial" pitchFamily="34" charset="0"/>
              <a:buChar char="•"/>
            </a:pPr>
            <a:endParaRPr lang="fr-FR" sz="3200">
              <a:solidFill>
                <a:schemeClr val="bg1"/>
              </a:solidFill>
              <a:latin typeface="Arial" pitchFamily="34" charset="0"/>
              <a:cs typeface="Arial" pitchFamily="34" charset="0"/>
            </a:endParaRPr>
          </a:p>
        </p:txBody>
      </p:sp>
      <p:sp>
        <p:nvSpPr>
          <p:cNvPr id="11" name="Text Placeholder 16">
            <a:extLst>
              <a:ext uri="{FF2B5EF4-FFF2-40B4-BE49-F238E27FC236}">
                <a16:creationId xmlns:a16="http://schemas.microsoft.com/office/drawing/2014/main" id="{98C70E91-AB71-9215-F27F-8591616782A4}"/>
              </a:ext>
            </a:extLst>
          </p:cNvPr>
          <p:cNvSpPr>
            <a:spLocks noGrp="1"/>
          </p:cNvSpPr>
          <p:nvPr>
            <p:ph idx="1"/>
          </p:nvPr>
        </p:nvSpPr>
        <p:spPr>
          <a:xfrm>
            <a:off x="292107" y="661262"/>
            <a:ext cx="11578167" cy="5457159"/>
          </a:xfrm>
          <a:prstGeom prst="rect">
            <a:avLst/>
          </a:prstGeom>
        </p:spPr>
        <p:txBody>
          <a:bodyPr vert="horz" lIns="0" tIns="91440" rIns="91440" bIns="45720" rtlCol="0">
            <a:normAutofit/>
          </a:bodyPr>
          <a:lstStyle/>
          <a:p>
            <a:pPr lvl="0"/>
            <a:r>
              <a:rPr lang="fr-FR" noProof="0"/>
              <a:t>Cliquez pour éditer le texte de premier niveau (Montserrat Bold 14)</a:t>
            </a:r>
          </a:p>
          <a:p>
            <a:pPr lvl="1"/>
            <a:r>
              <a:rPr lang="fr-FR" noProof="0"/>
              <a:t>Deuxième niveau (Montserrat Bold 12)</a:t>
            </a:r>
          </a:p>
          <a:p>
            <a:pPr lvl="2"/>
            <a:r>
              <a:rPr lang="fr-FR" noProof="0"/>
              <a:t>Troisième niveau (Montserrat Bold 11)</a:t>
            </a:r>
          </a:p>
          <a:p>
            <a:pPr lvl="3"/>
            <a:r>
              <a:rPr lang="fr-FR" noProof="0"/>
              <a:t>Quatrième niveau (Montserrat 10)</a:t>
            </a:r>
          </a:p>
          <a:p>
            <a:pPr lvl="4"/>
            <a:r>
              <a:rPr lang="fr-FR" noProof="0"/>
              <a:t>Cinquième niveau (Montserrat 9)</a:t>
            </a:r>
          </a:p>
        </p:txBody>
      </p:sp>
      <p:pic>
        <p:nvPicPr>
          <p:cNvPr id="10" name="Image 9">
            <a:extLst>
              <a:ext uri="{FF2B5EF4-FFF2-40B4-BE49-F238E27FC236}">
                <a16:creationId xmlns:a16="http://schemas.microsoft.com/office/drawing/2014/main" id="{B78480FA-8F7D-BA84-CEDA-AFF33D85D0E5}"/>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002" r="46071" b="20170"/>
          <a:stretch/>
        </p:blipFill>
        <p:spPr>
          <a:xfrm>
            <a:off x="6680726" y="3429000"/>
            <a:ext cx="5511273" cy="3429000"/>
          </a:xfrm>
          <a:prstGeom prst="rect">
            <a:avLst/>
          </a:prstGeom>
        </p:spPr>
      </p:pic>
    </p:spTree>
    <p:extLst>
      <p:ext uri="{BB962C8B-B14F-4D97-AF65-F5344CB8AC3E}">
        <p14:creationId xmlns:p14="http://schemas.microsoft.com/office/powerpoint/2010/main" val="3204755953"/>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es Vide">
    <p:spTree>
      <p:nvGrpSpPr>
        <p:cNvPr id="1" name=""/>
        <p:cNvGrpSpPr/>
        <p:nvPr/>
      </p:nvGrpSpPr>
      <p:grpSpPr>
        <a:xfrm>
          <a:off x="0" y="0"/>
          <a:ext cx="0" cy="0"/>
          <a:chOff x="0" y="0"/>
          <a:chExt cx="0" cy="0"/>
        </a:xfrm>
      </p:grpSpPr>
      <p:sp>
        <p:nvSpPr>
          <p:cNvPr id="6" name="Espace réservé de la date 5">
            <a:extLst>
              <a:ext uri="{FF2B5EF4-FFF2-40B4-BE49-F238E27FC236}">
                <a16:creationId xmlns:a16="http://schemas.microsoft.com/office/drawing/2014/main" id="{24A1589B-4666-45D4-B4F1-BD346A821390}"/>
              </a:ext>
            </a:extLst>
          </p:cNvPr>
          <p:cNvSpPr>
            <a:spLocks noGrp="1"/>
          </p:cNvSpPr>
          <p:nvPr>
            <p:ph type="dt" sz="half" idx="10"/>
          </p:nvPr>
        </p:nvSpPr>
        <p:spPr/>
        <p:txBody>
          <a:bodyPr/>
          <a:lstStyle/>
          <a:p>
            <a:r>
              <a:rPr lang="fr-FR"/>
              <a:t>Date</a:t>
            </a:r>
          </a:p>
        </p:txBody>
      </p:sp>
      <p:sp>
        <p:nvSpPr>
          <p:cNvPr id="7" name="Espace réservé du pied de page 6">
            <a:extLst>
              <a:ext uri="{FF2B5EF4-FFF2-40B4-BE49-F238E27FC236}">
                <a16:creationId xmlns:a16="http://schemas.microsoft.com/office/drawing/2014/main" id="{DA87119C-8A2B-3765-6DD1-444352B03C51}"/>
              </a:ext>
            </a:extLst>
          </p:cNvPr>
          <p:cNvSpPr>
            <a:spLocks noGrp="1"/>
          </p:cNvSpPr>
          <p:nvPr>
            <p:ph type="ftr" sz="quarter" idx="11"/>
          </p:nvPr>
        </p:nvSpPr>
        <p:spPr/>
        <p:txBody>
          <a:bodyPr/>
          <a:lstStyle/>
          <a:p>
            <a:r>
              <a:rPr lang="fr-FR"/>
              <a:t>Confidentiel - Diffusion restreinte aux utilisateurs de La Poste Santé &amp; Autonomie</a:t>
            </a:r>
          </a:p>
        </p:txBody>
      </p:sp>
      <p:sp>
        <p:nvSpPr>
          <p:cNvPr id="8" name="Espace réservé du numéro de diapositive 7">
            <a:extLst>
              <a:ext uri="{FF2B5EF4-FFF2-40B4-BE49-F238E27FC236}">
                <a16:creationId xmlns:a16="http://schemas.microsoft.com/office/drawing/2014/main" id="{0A1DB760-54DC-7B2B-8C97-134F85ACE501}"/>
              </a:ext>
            </a:extLst>
          </p:cNvPr>
          <p:cNvSpPr>
            <a:spLocks noGrp="1"/>
          </p:cNvSpPr>
          <p:nvPr>
            <p:ph type="sldNum" sz="quarter" idx="12"/>
          </p:nvPr>
        </p:nvSpPr>
        <p:spPr/>
        <p:txBody>
          <a:bodyPr/>
          <a:lstStyle/>
          <a:p>
            <a:fld id="{53DB8CE1-6779-46F0-B962-0147F6BA4944}" type="slidenum">
              <a:rPr lang="fr-FR" smtClean="0"/>
              <a:pPr/>
              <a:t>‹N°›</a:t>
            </a:fld>
            <a:endParaRPr lang="fr-FR"/>
          </a:p>
        </p:txBody>
      </p:sp>
      <p:sp>
        <p:nvSpPr>
          <p:cNvPr id="2" name="Titre 1">
            <a:extLst>
              <a:ext uri="{FF2B5EF4-FFF2-40B4-BE49-F238E27FC236}">
                <a16:creationId xmlns:a16="http://schemas.microsoft.com/office/drawing/2014/main" id="{0D51CE0E-AE3E-EF3E-1659-9956E703B575}"/>
              </a:ext>
            </a:extLst>
          </p:cNvPr>
          <p:cNvSpPr>
            <a:spLocks noGrp="1"/>
          </p:cNvSpPr>
          <p:nvPr>
            <p:ph type="title"/>
          </p:nvPr>
        </p:nvSpPr>
        <p:spPr/>
        <p:txBody>
          <a:bodyPr/>
          <a:lstStyle/>
          <a:p>
            <a:r>
              <a:rPr lang="fr-FR"/>
              <a:t>Modifiez le style du titre</a:t>
            </a:r>
          </a:p>
        </p:txBody>
      </p:sp>
      <p:sp>
        <p:nvSpPr>
          <p:cNvPr id="3" name="Rectangle : avec coins arrondis en haut 2">
            <a:extLst>
              <a:ext uri="{FF2B5EF4-FFF2-40B4-BE49-F238E27FC236}">
                <a16:creationId xmlns:a16="http://schemas.microsoft.com/office/drawing/2014/main" id="{88AB9C19-2DCE-4B05-7BD8-5AD2D4027E45}"/>
              </a:ext>
            </a:extLst>
          </p:cNvPr>
          <p:cNvSpPr/>
          <p:nvPr userDrawn="1"/>
        </p:nvSpPr>
        <p:spPr>
          <a:xfrm rot="5400000">
            <a:off x="-97211" y="342509"/>
            <a:ext cx="336000" cy="141577"/>
          </a:xfrm>
          <a:prstGeom prst="round2SameRect">
            <a:avLst>
              <a:gd name="adj1" fmla="val 50000"/>
              <a:gd name="adj2"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tIns="121920" rtlCol="0" anchor="t"/>
          <a:lstStyle/>
          <a:p>
            <a:pPr marL="302676" indent="-302676" algn="ctr">
              <a:lnSpc>
                <a:spcPct val="85000"/>
              </a:lnSpc>
              <a:spcAft>
                <a:spcPts val="1600"/>
              </a:spcAft>
              <a:buFont typeface="Arial" pitchFamily="34" charset="0"/>
              <a:buChar char="•"/>
            </a:pPr>
            <a:endParaRPr lang="fr-FR" sz="320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3149912877"/>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Slide 4 master">
    <p:spTree>
      <p:nvGrpSpPr>
        <p:cNvPr id="1" name=""/>
        <p:cNvGrpSpPr/>
        <p:nvPr/>
      </p:nvGrpSpPr>
      <p:grpSpPr>
        <a:xfrm>
          <a:off x="0" y="0"/>
          <a:ext cx="0" cy="0"/>
          <a:chOff x="0" y="0"/>
          <a:chExt cx="0" cy="0"/>
        </a:xfrm>
      </p:grpSpPr>
      <p:sp>
        <p:nvSpPr>
          <p:cNvPr id="2" name="Shape 0"/>
          <p:cNvSpPr/>
          <p:nvPr/>
        </p:nvSpPr>
        <p:spPr>
          <a:xfrm>
            <a:off x="0" y="0"/>
            <a:ext cx="12192000" cy="6858000"/>
          </a:xfrm>
          <a:prstGeom prst="rect">
            <a:avLst/>
          </a:prstGeom>
          <a:solidFill>
            <a:srgbClr val="ECECF3"/>
          </a:solidFill>
          <a:ln/>
        </p:spPr>
      </p:sp>
      <p:sp>
        <p:nvSpPr>
          <p:cNvPr id="3" name="Shape 1"/>
          <p:cNvSpPr/>
          <p:nvPr/>
        </p:nvSpPr>
        <p:spPr>
          <a:xfrm>
            <a:off x="0" y="0"/>
            <a:ext cx="12192000" cy="6858000"/>
          </a:xfrm>
          <a:prstGeom prst="rect">
            <a:avLst/>
          </a:prstGeom>
          <a:solidFill>
            <a:srgbClr val="FFFFFF">
              <a:alpha val="95000"/>
            </a:srgbClr>
          </a:solidFill>
          <a:ln/>
        </p:spPr>
      </p:sp>
      <p:pic>
        <p:nvPicPr>
          <p:cNvPr id="4" name="Image 0" descr="preencoded.png">
            <a:hlinkClick r:id="rId2"/>
          </p:cNvPr>
          <p:cNvPicPr>
            <a:picLocks noChangeAspect="1"/>
          </p:cNvPicPr>
          <p:nvPr/>
        </p:nvPicPr>
        <p:blipFill>
          <a:blip r:embed="rId3"/>
          <a:stretch>
            <a:fillRect/>
          </a:stretch>
        </p:blipFill>
        <p:spPr>
          <a:xfrm>
            <a:off x="10699346" y="6457950"/>
            <a:ext cx="1435504" cy="342900"/>
          </a:xfrm>
          <a:prstGeom prst="rect">
            <a:avLst/>
          </a:prstGeom>
        </p:spPr>
      </p:pic>
    </p:spTree>
    <p:extLst>
      <p:ext uri="{BB962C8B-B14F-4D97-AF65-F5344CB8AC3E}">
        <p14:creationId xmlns:p14="http://schemas.microsoft.com/office/powerpoint/2010/main" val="17434602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Slide 5 master">
    <p:spTree>
      <p:nvGrpSpPr>
        <p:cNvPr id="1" name=""/>
        <p:cNvGrpSpPr/>
        <p:nvPr/>
      </p:nvGrpSpPr>
      <p:grpSpPr>
        <a:xfrm>
          <a:off x="0" y="0"/>
          <a:ext cx="0" cy="0"/>
          <a:chOff x="0" y="0"/>
          <a:chExt cx="0" cy="0"/>
        </a:xfrm>
      </p:grpSpPr>
      <p:sp>
        <p:nvSpPr>
          <p:cNvPr id="2" name="Shape 0"/>
          <p:cNvSpPr/>
          <p:nvPr/>
        </p:nvSpPr>
        <p:spPr>
          <a:xfrm>
            <a:off x="0" y="0"/>
            <a:ext cx="12192000" cy="6858000"/>
          </a:xfrm>
          <a:prstGeom prst="rect">
            <a:avLst/>
          </a:prstGeom>
          <a:solidFill>
            <a:srgbClr val="ECECF3"/>
          </a:solidFill>
          <a:ln/>
        </p:spPr>
      </p:sp>
      <p:sp>
        <p:nvSpPr>
          <p:cNvPr id="3" name="Shape 1"/>
          <p:cNvSpPr/>
          <p:nvPr/>
        </p:nvSpPr>
        <p:spPr>
          <a:xfrm>
            <a:off x="0" y="0"/>
            <a:ext cx="12192000" cy="6858000"/>
          </a:xfrm>
          <a:prstGeom prst="rect">
            <a:avLst/>
          </a:prstGeom>
          <a:solidFill>
            <a:srgbClr val="FFFFFF">
              <a:alpha val="95000"/>
            </a:srgbClr>
          </a:solidFill>
          <a:ln/>
        </p:spPr>
      </p:sp>
      <p:pic>
        <p:nvPicPr>
          <p:cNvPr id="4" name="Image 0" descr="preencoded.png">
            <a:hlinkClick r:id="rId2"/>
          </p:cNvPr>
          <p:cNvPicPr>
            <a:picLocks noChangeAspect="1"/>
          </p:cNvPicPr>
          <p:nvPr/>
        </p:nvPicPr>
        <p:blipFill>
          <a:blip r:embed="rId3"/>
          <a:stretch>
            <a:fillRect/>
          </a:stretch>
        </p:blipFill>
        <p:spPr>
          <a:xfrm>
            <a:off x="10699346" y="6457950"/>
            <a:ext cx="1435504" cy="342900"/>
          </a:xfrm>
          <a:prstGeom prst="rect">
            <a:avLst/>
          </a:prstGeom>
        </p:spPr>
      </p:pic>
    </p:spTree>
    <p:extLst>
      <p:ext uri="{BB962C8B-B14F-4D97-AF65-F5344CB8AC3E}">
        <p14:creationId xmlns:p14="http://schemas.microsoft.com/office/powerpoint/2010/main" val="42890793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Slide 6 master">
    <p:spTree>
      <p:nvGrpSpPr>
        <p:cNvPr id="1" name=""/>
        <p:cNvGrpSpPr/>
        <p:nvPr/>
      </p:nvGrpSpPr>
      <p:grpSpPr>
        <a:xfrm>
          <a:off x="0" y="0"/>
          <a:ext cx="0" cy="0"/>
          <a:chOff x="0" y="0"/>
          <a:chExt cx="0" cy="0"/>
        </a:xfrm>
      </p:grpSpPr>
      <p:sp>
        <p:nvSpPr>
          <p:cNvPr id="2" name="Shape 0"/>
          <p:cNvSpPr/>
          <p:nvPr/>
        </p:nvSpPr>
        <p:spPr>
          <a:xfrm>
            <a:off x="0" y="0"/>
            <a:ext cx="12192000" cy="6858000"/>
          </a:xfrm>
          <a:prstGeom prst="rect">
            <a:avLst/>
          </a:prstGeom>
          <a:solidFill>
            <a:srgbClr val="ECECF3"/>
          </a:solidFill>
          <a:ln/>
        </p:spPr>
      </p:sp>
      <p:sp>
        <p:nvSpPr>
          <p:cNvPr id="3" name="Shape 1"/>
          <p:cNvSpPr/>
          <p:nvPr/>
        </p:nvSpPr>
        <p:spPr>
          <a:xfrm>
            <a:off x="0" y="0"/>
            <a:ext cx="12192000" cy="6858000"/>
          </a:xfrm>
          <a:prstGeom prst="rect">
            <a:avLst/>
          </a:prstGeom>
          <a:solidFill>
            <a:srgbClr val="FFFFFF">
              <a:alpha val="95000"/>
            </a:srgbClr>
          </a:solidFill>
          <a:ln/>
        </p:spPr>
      </p:sp>
      <p:pic>
        <p:nvPicPr>
          <p:cNvPr id="4" name="Image 0" descr="preencoded.png">
            <a:hlinkClick r:id="rId2"/>
          </p:cNvPr>
          <p:cNvPicPr>
            <a:picLocks noChangeAspect="1"/>
          </p:cNvPicPr>
          <p:nvPr/>
        </p:nvPicPr>
        <p:blipFill>
          <a:blip r:embed="rId3"/>
          <a:stretch>
            <a:fillRect/>
          </a:stretch>
        </p:blipFill>
        <p:spPr>
          <a:xfrm>
            <a:off x="10699346" y="6457950"/>
            <a:ext cx="1435504" cy="342900"/>
          </a:xfrm>
          <a:prstGeom prst="rect">
            <a:avLst/>
          </a:prstGeom>
        </p:spPr>
      </p:pic>
    </p:spTree>
    <p:extLst>
      <p:ext uri="{BB962C8B-B14F-4D97-AF65-F5344CB8AC3E}">
        <p14:creationId xmlns:p14="http://schemas.microsoft.com/office/powerpoint/2010/main" val="1981371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Slide 7 master">
    <p:spTree>
      <p:nvGrpSpPr>
        <p:cNvPr id="1" name=""/>
        <p:cNvGrpSpPr/>
        <p:nvPr/>
      </p:nvGrpSpPr>
      <p:grpSpPr>
        <a:xfrm>
          <a:off x="0" y="0"/>
          <a:ext cx="0" cy="0"/>
          <a:chOff x="0" y="0"/>
          <a:chExt cx="0" cy="0"/>
        </a:xfrm>
      </p:grpSpPr>
      <p:sp>
        <p:nvSpPr>
          <p:cNvPr id="2" name="Shape 0"/>
          <p:cNvSpPr/>
          <p:nvPr/>
        </p:nvSpPr>
        <p:spPr>
          <a:xfrm>
            <a:off x="0" y="0"/>
            <a:ext cx="12192000" cy="6858000"/>
          </a:xfrm>
          <a:prstGeom prst="rect">
            <a:avLst/>
          </a:prstGeom>
          <a:solidFill>
            <a:srgbClr val="ECECF3"/>
          </a:solidFill>
          <a:ln/>
        </p:spPr>
      </p:sp>
      <p:sp>
        <p:nvSpPr>
          <p:cNvPr id="3" name="Shape 1"/>
          <p:cNvSpPr/>
          <p:nvPr/>
        </p:nvSpPr>
        <p:spPr>
          <a:xfrm>
            <a:off x="0" y="0"/>
            <a:ext cx="12192000" cy="6858000"/>
          </a:xfrm>
          <a:prstGeom prst="rect">
            <a:avLst/>
          </a:prstGeom>
          <a:solidFill>
            <a:srgbClr val="FFFFFF">
              <a:alpha val="95000"/>
            </a:srgbClr>
          </a:solidFill>
          <a:ln/>
        </p:spPr>
      </p:sp>
      <p:pic>
        <p:nvPicPr>
          <p:cNvPr id="4" name="Image 0" descr="preencoded.png">
            <a:hlinkClick r:id="rId2"/>
          </p:cNvPr>
          <p:cNvPicPr>
            <a:picLocks noChangeAspect="1"/>
          </p:cNvPicPr>
          <p:nvPr/>
        </p:nvPicPr>
        <p:blipFill>
          <a:blip r:embed="rId3"/>
          <a:stretch>
            <a:fillRect/>
          </a:stretch>
        </p:blipFill>
        <p:spPr>
          <a:xfrm>
            <a:off x="10699346" y="6457950"/>
            <a:ext cx="1435504" cy="342900"/>
          </a:xfrm>
          <a:prstGeom prst="rect">
            <a:avLst/>
          </a:prstGeom>
        </p:spPr>
      </p:pic>
    </p:spTree>
    <p:extLst>
      <p:ext uri="{BB962C8B-B14F-4D97-AF65-F5344CB8AC3E}">
        <p14:creationId xmlns:p14="http://schemas.microsoft.com/office/powerpoint/2010/main" val="38779130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Slide 8 master">
    <p:spTree>
      <p:nvGrpSpPr>
        <p:cNvPr id="1" name=""/>
        <p:cNvGrpSpPr/>
        <p:nvPr/>
      </p:nvGrpSpPr>
      <p:grpSpPr>
        <a:xfrm>
          <a:off x="0" y="0"/>
          <a:ext cx="0" cy="0"/>
          <a:chOff x="0" y="0"/>
          <a:chExt cx="0" cy="0"/>
        </a:xfrm>
      </p:grpSpPr>
      <p:sp>
        <p:nvSpPr>
          <p:cNvPr id="2" name="Shape 0"/>
          <p:cNvSpPr/>
          <p:nvPr/>
        </p:nvSpPr>
        <p:spPr>
          <a:xfrm>
            <a:off x="0" y="0"/>
            <a:ext cx="12192000" cy="6858000"/>
          </a:xfrm>
          <a:prstGeom prst="rect">
            <a:avLst/>
          </a:prstGeom>
          <a:solidFill>
            <a:srgbClr val="ECECF3"/>
          </a:solidFill>
          <a:ln/>
        </p:spPr>
      </p:sp>
      <p:sp>
        <p:nvSpPr>
          <p:cNvPr id="3" name="Shape 1"/>
          <p:cNvSpPr/>
          <p:nvPr/>
        </p:nvSpPr>
        <p:spPr>
          <a:xfrm>
            <a:off x="0" y="0"/>
            <a:ext cx="12192000" cy="6858000"/>
          </a:xfrm>
          <a:prstGeom prst="rect">
            <a:avLst/>
          </a:prstGeom>
          <a:solidFill>
            <a:srgbClr val="FFFFFF">
              <a:alpha val="95000"/>
            </a:srgbClr>
          </a:solidFill>
          <a:ln/>
        </p:spPr>
      </p:sp>
      <p:pic>
        <p:nvPicPr>
          <p:cNvPr id="4" name="Image 0" descr="preencoded.png">
            <a:hlinkClick r:id="rId2"/>
          </p:cNvPr>
          <p:cNvPicPr>
            <a:picLocks noChangeAspect="1"/>
          </p:cNvPicPr>
          <p:nvPr/>
        </p:nvPicPr>
        <p:blipFill>
          <a:blip r:embed="rId3"/>
          <a:stretch>
            <a:fillRect/>
          </a:stretch>
        </p:blipFill>
        <p:spPr>
          <a:xfrm>
            <a:off x="10699346" y="6457950"/>
            <a:ext cx="1435504" cy="342900"/>
          </a:xfrm>
          <a:prstGeom prst="rect">
            <a:avLst/>
          </a:prstGeom>
        </p:spPr>
      </p:pic>
    </p:spTree>
    <p:extLst>
      <p:ext uri="{BB962C8B-B14F-4D97-AF65-F5344CB8AC3E}">
        <p14:creationId xmlns:p14="http://schemas.microsoft.com/office/powerpoint/2010/main" val="41632487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xtes Styles">
    <p:spTree>
      <p:nvGrpSpPr>
        <p:cNvPr id="1" name=""/>
        <p:cNvGrpSpPr/>
        <p:nvPr/>
      </p:nvGrpSpPr>
      <p:grpSpPr>
        <a:xfrm>
          <a:off x="0" y="0"/>
          <a:ext cx="0" cy="0"/>
          <a:chOff x="0" y="0"/>
          <a:chExt cx="0" cy="0"/>
        </a:xfrm>
      </p:grpSpPr>
      <p:sp>
        <p:nvSpPr>
          <p:cNvPr id="4" name="Text Placeholder 3"/>
          <p:cNvSpPr>
            <a:spLocks noGrp="1"/>
          </p:cNvSpPr>
          <p:nvPr>
            <p:ph type="body" sz="quarter" idx="15" hasCustomPrompt="1"/>
          </p:nvPr>
        </p:nvSpPr>
        <p:spPr>
          <a:xfrm>
            <a:off x="292100" y="608095"/>
            <a:ext cx="11582400" cy="338756"/>
          </a:xfrm>
          <a:prstGeom prst="rect">
            <a:avLst/>
          </a:prstGeom>
        </p:spPr>
        <p:txBody>
          <a:bodyPr vert="horz" lIns="0" tIns="0" rIns="0" bIns="0" rtlCol="0" anchor="t" anchorCtr="0">
            <a:noAutofit/>
          </a:bodyPr>
          <a:lstStyle>
            <a:lvl1pPr marL="0" indent="0">
              <a:lnSpc>
                <a:spcPct val="100000"/>
              </a:lnSpc>
              <a:spcAft>
                <a:spcPts val="0"/>
              </a:spcAft>
              <a:buNone/>
              <a:defRPr lang="en-US" sz="1467" b="1" i="0" baseline="0" dirty="0">
                <a:solidFill>
                  <a:schemeClr val="tx1"/>
                </a:solidFill>
                <a:latin typeface="Montserrat" pitchFamily="2" charset="77"/>
                <a:ea typeface="+mj-ea"/>
              </a:defRPr>
            </a:lvl1pPr>
          </a:lstStyle>
          <a:p>
            <a:pPr lvl="0"/>
            <a:r>
              <a:rPr lang="fr-FR" noProof="0"/>
              <a:t>Cliquez pour éditer le sous-titre (Montserrat Bold 11)</a:t>
            </a:r>
          </a:p>
        </p:txBody>
      </p:sp>
      <p:sp>
        <p:nvSpPr>
          <p:cNvPr id="10" name="Text Placeholder 16">
            <a:extLst>
              <a:ext uri="{FF2B5EF4-FFF2-40B4-BE49-F238E27FC236}">
                <a16:creationId xmlns:a16="http://schemas.microsoft.com/office/drawing/2014/main" id="{9DA34986-F1C5-694E-BF58-360F0987688D}"/>
              </a:ext>
            </a:extLst>
          </p:cNvPr>
          <p:cNvSpPr>
            <a:spLocks noGrp="1"/>
          </p:cNvSpPr>
          <p:nvPr>
            <p:ph idx="1" hasCustomPrompt="1"/>
          </p:nvPr>
        </p:nvSpPr>
        <p:spPr>
          <a:xfrm>
            <a:off x="292107" y="970892"/>
            <a:ext cx="11578167" cy="5140639"/>
          </a:xfrm>
          <a:prstGeom prst="rect">
            <a:avLst/>
          </a:prstGeom>
        </p:spPr>
        <p:txBody>
          <a:bodyPr vert="horz" lIns="0" tIns="91440" rIns="91440" bIns="45720" rtlCol="0">
            <a:normAutofit/>
          </a:bodyPr>
          <a:lstStyle>
            <a:lvl1pPr>
              <a:defRPr b="1" i="0">
                <a:latin typeface="Montserrat" pitchFamily="2" charset="77"/>
              </a:defRPr>
            </a:lvl1pPr>
            <a:lvl2pPr>
              <a:defRPr b="1" i="0">
                <a:latin typeface="Montserrat" pitchFamily="2" charset="77"/>
              </a:defRPr>
            </a:lvl2pPr>
            <a:lvl3pPr>
              <a:defRPr b="1" i="0">
                <a:latin typeface="Montserrat" pitchFamily="2" charset="77"/>
              </a:defRPr>
            </a:lvl3pPr>
            <a:lvl4pPr>
              <a:defRPr b="0" i="0">
                <a:latin typeface="Montserrat" pitchFamily="2" charset="77"/>
              </a:defRPr>
            </a:lvl4pPr>
            <a:lvl5pPr>
              <a:defRPr b="0" i="0">
                <a:latin typeface="Montserrat" pitchFamily="2" charset="77"/>
              </a:defRPr>
            </a:lvl5pPr>
          </a:lstStyle>
          <a:p>
            <a:pPr lvl="0"/>
            <a:r>
              <a:rPr lang="fr-FR" noProof="0"/>
              <a:t>Cliquez pour éditer le texte de premier niveau (Montserrat Bold 16)</a:t>
            </a:r>
          </a:p>
          <a:p>
            <a:pPr lvl="1"/>
            <a:r>
              <a:rPr lang="fr-FR" noProof="0"/>
              <a:t>Deuxième niveau (Montserrat Bold 14)</a:t>
            </a:r>
          </a:p>
          <a:p>
            <a:pPr lvl="2"/>
            <a:r>
              <a:rPr lang="fr-FR" noProof="0"/>
              <a:t>Troisième niveau (Montserrat Bold 12)</a:t>
            </a:r>
          </a:p>
          <a:p>
            <a:pPr lvl="3"/>
            <a:r>
              <a:rPr lang="fr-FR" noProof="0"/>
              <a:t>Quatrième niveau (Montserrat 11)</a:t>
            </a:r>
          </a:p>
          <a:p>
            <a:pPr lvl="4"/>
            <a:r>
              <a:rPr lang="fr-FR" noProof="0"/>
              <a:t>Cinquième niveau (Montserrat 10)</a:t>
            </a:r>
          </a:p>
        </p:txBody>
      </p:sp>
      <p:sp>
        <p:nvSpPr>
          <p:cNvPr id="7" name="Espace réservé de la date 6">
            <a:extLst>
              <a:ext uri="{FF2B5EF4-FFF2-40B4-BE49-F238E27FC236}">
                <a16:creationId xmlns:a16="http://schemas.microsoft.com/office/drawing/2014/main" id="{23F48F51-1029-DAC6-05EC-CEB9323D0C5F}"/>
              </a:ext>
            </a:extLst>
          </p:cNvPr>
          <p:cNvSpPr>
            <a:spLocks noGrp="1"/>
          </p:cNvSpPr>
          <p:nvPr>
            <p:ph type="dt" sz="half" idx="16"/>
          </p:nvPr>
        </p:nvSpPr>
        <p:spPr/>
        <p:txBody>
          <a:bodyPr/>
          <a:lstStyle/>
          <a:p>
            <a:r>
              <a:rPr lang="fr-FR"/>
              <a:t>Date</a:t>
            </a:r>
          </a:p>
        </p:txBody>
      </p:sp>
      <p:sp>
        <p:nvSpPr>
          <p:cNvPr id="8" name="Espace réservé du pied de page 7">
            <a:extLst>
              <a:ext uri="{FF2B5EF4-FFF2-40B4-BE49-F238E27FC236}">
                <a16:creationId xmlns:a16="http://schemas.microsoft.com/office/drawing/2014/main" id="{667DEC86-4419-A895-29BB-03CB173F71FA}"/>
              </a:ext>
            </a:extLst>
          </p:cNvPr>
          <p:cNvSpPr>
            <a:spLocks noGrp="1"/>
          </p:cNvSpPr>
          <p:nvPr>
            <p:ph type="ftr" sz="quarter" idx="17"/>
          </p:nvPr>
        </p:nvSpPr>
        <p:spPr/>
        <p:txBody>
          <a:bodyPr/>
          <a:lstStyle/>
          <a:p>
            <a:r>
              <a:rPr lang="fr-FR"/>
              <a:t>Confidentiel - Diffusion restreinte aux utilisateurs de La Poste Santé &amp; Autonomie</a:t>
            </a:r>
          </a:p>
        </p:txBody>
      </p:sp>
      <p:sp>
        <p:nvSpPr>
          <p:cNvPr id="9" name="Espace réservé du numéro de diapositive 8">
            <a:extLst>
              <a:ext uri="{FF2B5EF4-FFF2-40B4-BE49-F238E27FC236}">
                <a16:creationId xmlns:a16="http://schemas.microsoft.com/office/drawing/2014/main" id="{86E9B117-B3EE-63D4-726A-9336AF5E2DC6}"/>
              </a:ext>
            </a:extLst>
          </p:cNvPr>
          <p:cNvSpPr>
            <a:spLocks noGrp="1"/>
          </p:cNvSpPr>
          <p:nvPr>
            <p:ph type="sldNum" sz="quarter" idx="18"/>
          </p:nvPr>
        </p:nvSpPr>
        <p:spPr/>
        <p:txBody>
          <a:bodyPr/>
          <a:lstStyle/>
          <a:p>
            <a:fld id="{53DB8CE1-6779-46F0-B962-0147F6BA4944}" type="slidenum">
              <a:rPr lang="fr-FR" smtClean="0"/>
              <a:pPr/>
              <a:t>‹N°›</a:t>
            </a:fld>
            <a:endParaRPr lang="fr-FR"/>
          </a:p>
        </p:txBody>
      </p:sp>
      <p:sp>
        <p:nvSpPr>
          <p:cNvPr id="2" name="Rectangle : avec coins arrondis en haut 1">
            <a:extLst>
              <a:ext uri="{FF2B5EF4-FFF2-40B4-BE49-F238E27FC236}">
                <a16:creationId xmlns:a16="http://schemas.microsoft.com/office/drawing/2014/main" id="{778AE521-7E88-91EA-F1C5-5F4DAF42BE95}"/>
              </a:ext>
            </a:extLst>
          </p:cNvPr>
          <p:cNvSpPr/>
          <p:nvPr userDrawn="1"/>
        </p:nvSpPr>
        <p:spPr>
          <a:xfrm rot="5400000">
            <a:off x="-97211" y="342509"/>
            <a:ext cx="336000" cy="141577"/>
          </a:xfrm>
          <a:prstGeom prst="round2SameRect">
            <a:avLst>
              <a:gd name="adj1" fmla="val 50000"/>
              <a:gd name="adj2"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tIns="121920" rtlCol="0" anchor="t"/>
          <a:lstStyle/>
          <a:p>
            <a:pPr marL="302676" indent="-302676" algn="ctr">
              <a:lnSpc>
                <a:spcPct val="85000"/>
              </a:lnSpc>
              <a:spcAft>
                <a:spcPts val="1600"/>
              </a:spcAft>
              <a:buFont typeface="Arial" pitchFamily="34" charset="0"/>
              <a:buChar char="•"/>
            </a:pPr>
            <a:endParaRPr lang="fr-FR" sz="3200">
              <a:solidFill>
                <a:schemeClr val="bg1"/>
              </a:solidFill>
              <a:latin typeface="Arial" pitchFamily="34" charset="0"/>
              <a:cs typeface="Arial" pitchFamily="34" charset="0"/>
            </a:endParaRPr>
          </a:p>
        </p:txBody>
      </p:sp>
      <p:sp>
        <p:nvSpPr>
          <p:cNvPr id="5" name="Titre 4">
            <a:extLst>
              <a:ext uri="{FF2B5EF4-FFF2-40B4-BE49-F238E27FC236}">
                <a16:creationId xmlns:a16="http://schemas.microsoft.com/office/drawing/2014/main" id="{985FFB1F-1BC1-ECE6-6D7E-FF459B0C1941}"/>
              </a:ext>
            </a:extLst>
          </p:cNvPr>
          <p:cNvSpPr>
            <a:spLocks noGrp="1"/>
          </p:cNvSpPr>
          <p:nvPr>
            <p:ph type="title"/>
          </p:nvPr>
        </p:nvSpPr>
        <p:spPr/>
        <p:txBody>
          <a:bodyPr/>
          <a:lstStyle/>
          <a:p>
            <a:r>
              <a:rPr lang="fr-FR"/>
              <a:t>Modifiez le style du titre</a:t>
            </a:r>
          </a:p>
        </p:txBody>
      </p:sp>
    </p:spTree>
    <p:extLst>
      <p:ext uri="{BB962C8B-B14F-4D97-AF65-F5344CB8AC3E}">
        <p14:creationId xmlns:p14="http://schemas.microsoft.com/office/powerpoint/2010/main" val="1335912522"/>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xtes Styles grand titre">
    <p:spTree>
      <p:nvGrpSpPr>
        <p:cNvPr id="1" name=""/>
        <p:cNvGrpSpPr/>
        <p:nvPr/>
      </p:nvGrpSpPr>
      <p:grpSpPr>
        <a:xfrm>
          <a:off x="0" y="0"/>
          <a:ext cx="0" cy="0"/>
          <a:chOff x="0" y="0"/>
          <a:chExt cx="0" cy="0"/>
        </a:xfrm>
      </p:grpSpPr>
      <p:sp>
        <p:nvSpPr>
          <p:cNvPr id="4" name="Text Placeholder 3"/>
          <p:cNvSpPr>
            <a:spLocks noGrp="1"/>
          </p:cNvSpPr>
          <p:nvPr>
            <p:ph type="body" sz="quarter" idx="15" hasCustomPrompt="1"/>
          </p:nvPr>
        </p:nvSpPr>
        <p:spPr>
          <a:xfrm>
            <a:off x="292100" y="956222"/>
            <a:ext cx="11582400" cy="343857"/>
          </a:xfrm>
          <a:prstGeom prst="rect">
            <a:avLst/>
          </a:prstGeom>
        </p:spPr>
        <p:txBody>
          <a:bodyPr vert="horz" lIns="0" tIns="0" rIns="0" bIns="0" rtlCol="0" anchor="t" anchorCtr="0">
            <a:noAutofit/>
          </a:bodyPr>
          <a:lstStyle>
            <a:lvl1pPr marL="0" indent="0">
              <a:lnSpc>
                <a:spcPct val="100000"/>
              </a:lnSpc>
              <a:spcAft>
                <a:spcPts val="0"/>
              </a:spcAft>
              <a:buNone/>
              <a:defRPr lang="en-US" sz="1467" b="1" i="0" baseline="0" dirty="0">
                <a:solidFill>
                  <a:schemeClr val="tx1"/>
                </a:solidFill>
                <a:latin typeface="Montserrat" pitchFamily="2" charset="77"/>
                <a:ea typeface="+mj-ea"/>
              </a:defRPr>
            </a:lvl1pPr>
          </a:lstStyle>
          <a:p>
            <a:pPr lvl="0"/>
            <a:r>
              <a:rPr lang="fr-FR" noProof="0"/>
              <a:t>Cliquez pour éditer le sous-titre (Montserrat 11)</a:t>
            </a:r>
          </a:p>
        </p:txBody>
      </p:sp>
      <p:sp>
        <p:nvSpPr>
          <p:cNvPr id="10" name="Text Placeholder 16">
            <a:extLst>
              <a:ext uri="{FF2B5EF4-FFF2-40B4-BE49-F238E27FC236}">
                <a16:creationId xmlns:a16="http://schemas.microsoft.com/office/drawing/2014/main" id="{9DA34986-F1C5-694E-BF58-360F0987688D}"/>
              </a:ext>
            </a:extLst>
          </p:cNvPr>
          <p:cNvSpPr>
            <a:spLocks noGrp="1"/>
          </p:cNvSpPr>
          <p:nvPr>
            <p:ph idx="1" hasCustomPrompt="1"/>
          </p:nvPr>
        </p:nvSpPr>
        <p:spPr>
          <a:xfrm>
            <a:off x="292107" y="1326401"/>
            <a:ext cx="11578167" cy="4499707"/>
          </a:xfrm>
          <a:prstGeom prst="rect">
            <a:avLst/>
          </a:prstGeom>
        </p:spPr>
        <p:txBody>
          <a:bodyPr vert="horz" lIns="0" tIns="91440" rIns="91440" bIns="45720" rtlCol="0">
            <a:normAutofit/>
          </a:bodyPr>
          <a:lstStyle/>
          <a:p>
            <a:pPr lvl="0"/>
            <a:r>
              <a:rPr lang="fr-FR" noProof="0"/>
              <a:t>Cliquez pour éditer le texte de premier niveau (Montserrat Bold 16)</a:t>
            </a:r>
          </a:p>
          <a:p>
            <a:pPr lvl="1"/>
            <a:r>
              <a:rPr lang="fr-FR" noProof="0"/>
              <a:t>Deuxième niveau (Montserrat Bold 14)</a:t>
            </a:r>
          </a:p>
          <a:p>
            <a:pPr lvl="2"/>
            <a:r>
              <a:rPr lang="fr-FR" noProof="0"/>
              <a:t>Troisième niveau (Montserrat Bold 12)</a:t>
            </a:r>
          </a:p>
          <a:p>
            <a:pPr lvl="3"/>
            <a:r>
              <a:rPr lang="fr-FR" noProof="0"/>
              <a:t>Quatrième niveau (Montserrat 11)</a:t>
            </a:r>
          </a:p>
          <a:p>
            <a:pPr lvl="4"/>
            <a:r>
              <a:rPr lang="fr-FR" noProof="0"/>
              <a:t>Cinquième niveau (Montserrat 10)</a:t>
            </a:r>
          </a:p>
        </p:txBody>
      </p:sp>
      <p:sp>
        <p:nvSpPr>
          <p:cNvPr id="3" name="Espace réservé de la date 2">
            <a:extLst>
              <a:ext uri="{FF2B5EF4-FFF2-40B4-BE49-F238E27FC236}">
                <a16:creationId xmlns:a16="http://schemas.microsoft.com/office/drawing/2014/main" id="{36814294-B19B-4264-A1D3-2F4F64903F83}"/>
              </a:ext>
            </a:extLst>
          </p:cNvPr>
          <p:cNvSpPr>
            <a:spLocks noGrp="1"/>
          </p:cNvSpPr>
          <p:nvPr>
            <p:ph type="dt" sz="half" idx="16"/>
          </p:nvPr>
        </p:nvSpPr>
        <p:spPr/>
        <p:txBody>
          <a:bodyPr/>
          <a:lstStyle/>
          <a:p>
            <a:r>
              <a:rPr lang="fr-FR"/>
              <a:t>Date</a:t>
            </a:r>
          </a:p>
        </p:txBody>
      </p:sp>
      <p:sp>
        <p:nvSpPr>
          <p:cNvPr id="5" name="Espace réservé du pied de page 4">
            <a:extLst>
              <a:ext uri="{FF2B5EF4-FFF2-40B4-BE49-F238E27FC236}">
                <a16:creationId xmlns:a16="http://schemas.microsoft.com/office/drawing/2014/main" id="{9E5F870E-0413-374F-B757-DA15484CC5F0}"/>
              </a:ext>
            </a:extLst>
          </p:cNvPr>
          <p:cNvSpPr>
            <a:spLocks noGrp="1"/>
          </p:cNvSpPr>
          <p:nvPr>
            <p:ph type="ftr" sz="quarter" idx="17"/>
          </p:nvPr>
        </p:nvSpPr>
        <p:spPr/>
        <p:txBody>
          <a:bodyPr/>
          <a:lstStyle/>
          <a:p>
            <a:r>
              <a:rPr lang="fr-FR"/>
              <a:t>Confidentiel - Diffusion restreinte aux utilisateurs de La Poste Santé &amp; Autonomie</a:t>
            </a:r>
          </a:p>
        </p:txBody>
      </p:sp>
      <p:sp>
        <p:nvSpPr>
          <p:cNvPr id="6" name="Espace réservé du numéro de diapositive 5">
            <a:extLst>
              <a:ext uri="{FF2B5EF4-FFF2-40B4-BE49-F238E27FC236}">
                <a16:creationId xmlns:a16="http://schemas.microsoft.com/office/drawing/2014/main" id="{C813F426-AB15-1230-786D-4A97F1B716EE}"/>
              </a:ext>
            </a:extLst>
          </p:cNvPr>
          <p:cNvSpPr>
            <a:spLocks noGrp="1"/>
          </p:cNvSpPr>
          <p:nvPr>
            <p:ph type="sldNum" sz="quarter" idx="18"/>
          </p:nvPr>
        </p:nvSpPr>
        <p:spPr/>
        <p:txBody>
          <a:bodyPr/>
          <a:lstStyle/>
          <a:p>
            <a:fld id="{53DB8CE1-6779-46F0-B962-0147F6BA4944}" type="slidenum">
              <a:rPr lang="fr-FR" smtClean="0"/>
              <a:pPr/>
              <a:t>‹N°›</a:t>
            </a:fld>
            <a:endParaRPr lang="fr-FR"/>
          </a:p>
        </p:txBody>
      </p:sp>
      <p:sp>
        <p:nvSpPr>
          <p:cNvPr id="9" name="Titre 8">
            <a:extLst>
              <a:ext uri="{FF2B5EF4-FFF2-40B4-BE49-F238E27FC236}">
                <a16:creationId xmlns:a16="http://schemas.microsoft.com/office/drawing/2014/main" id="{A440DEF9-4B44-94B9-DB8B-9EA77F96EC85}"/>
              </a:ext>
            </a:extLst>
          </p:cNvPr>
          <p:cNvSpPr>
            <a:spLocks noGrp="1"/>
          </p:cNvSpPr>
          <p:nvPr>
            <p:ph type="title" hasCustomPrompt="1"/>
          </p:nvPr>
        </p:nvSpPr>
        <p:spPr>
          <a:xfrm>
            <a:off x="287354" y="245298"/>
            <a:ext cx="11587146" cy="684601"/>
          </a:xfrm>
        </p:spPr>
        <p:txBody>
          <a:bodyPr/>
          <a:lstStyle/>
          <a:p>
            <a:r>
              <a:rPr lang="fr-FR"/>
              <a:t>Cliquez pour éditer le titre sur deux lignes </a:t>
            </a:r>
            <a:r>
              <a:rPr lang="fr-FR" err="1"/>
              <a:t>lorem</a:t>
            </a:r>
            <a:r>
              <a:rPr lang="fr-FR"/>
              <a:t> ipsum </a:t>
            </a:r>
            <a:r>
              <a:rPr lang="fr-FR" err="1"/>
              <a:t>doloret</a:t>
            </a:r>
            <a:r>
              <a:rPr lang="fr-FR"/>
              <a:t> </a:t>
            </a:r>
            <a:r>
              <a:rPr lang="fr-FR" err="1"/>
              <a:t>amet</a:t>
            </a:r>
            <a:r>
              <a:rPr lang="fr-FR"/>
              <a:t> </a:t>
            </a:r>
            <a:r>
              <a:rPr lang="fr-FR" err="1"/>
              <a:t>iurgiis</a:t>
            </a:r>
            <a:r>
              <a:rPr lang="fr-FR"/>
              <a:t> longe </a:t>
            </a:r>
            <a:r>
              <a:rPr lang="fr-FR" err="1"/>
              <a:t>discretus</a:t>
            </a:r>
            <a:r>
              <a:rPr lang="fr-FR"/>
              <a:t> (Montserrat 16)</a:t>
            </a:r>
          </a:p>
        </p:txBody>
      </p:sp>
      <p:sp>
        <p:nvSpPr>
          <p:cNvPr id="2" name="Rectangle : avec coins arrondis en haut 1">
            <a:extLst>
              <a:ext uri="{FF2B5EF4-FFF2-40B4-BE49-F238E27FC236}">
                <a16:creationId xmlns:a16="http://schemas.microsoft.com/office/drawing/2014/main" id="{236C729B-54BA-FA33-6DD5-60C8CF0AB04D}"/>
              </a:ext>
            </a:extLst>
          </p:cNvPr>
          <p:cNvSpPr/>
          <p:nvPr userDrawn="1"/>
        </p:nvSpPr>
        <p:spPr>
          <a:xfrm rot="5400000">
            <a:off x="-266421" y="509296"/>
            <a:ext cx="672000" cy="144000"/>
          </a:xfrm>
          <a:prstGeom prst="round2SameRect">
            <a:avLst>
              <a:gd name="adj1" fmla="val 50000"/>
              <a:gd name="adj2"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tIns="121920" rtlCol="0" anchor="t"/>
          <a:lstStyle/>
          <a:p>
            <a:pPr marL="302676" indent="-302676" algn="ctr">
              <a:lnSpc>
                <a:spcPct val="85000"/>
              </a:lnSpc>
              <a:spcAft>
                <a:spcPts val="1600"/>
              </a:spcAft>
              <a:buFont typeface="Arial" pitchFamily="34" charset="0"/>
              <a:buChar char="•"/>
            </a:pPr>
            <a:endParaRPr lang="fr-FR" sz="320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2038255152"/>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xtes Citation">
    <p:spTree>
      <p:nvGrpSpPr>
        <p:cNvPr id="1" name=""/>
        <p:cNvGrpSpPr/>
        <p:nvPr/>
      </p:nvGrpSpPr>
      <p:grpSpPr>
        <a:xfrm>
          <a:off x="0" y="0"/>
          <a:ext cx="0" cy="0"/>
          <a:chOff x="0" y="0"/>
          <a:chExt cx="0" cy="0"/>
        </a:xfrm>
      </p:grpSpPr>
      <p:sp>
        <p:nvSpPr>
          <p:cNvPr id="11" name="Espace réservé du texte 10"/>
          <p:cNvSpPr>
            <a:spLocks noGrp="1"/>
          </p:cNvSpPr>
          <p:nvPr>
            <p:ph type="body" sz="quarter" idx="13" hasCustomPrompt="1"/>
          </p:nvPr>
        </p:nvSpPr>
        <p:spPr>
          <a:xfrm>
            <a:off x="2770622" y="1830227"/>
            <a:ext cx="6650757" cy="3197547"/>
          </a:xfrm>
          <a:prstGeom prst="rect">
            <a:avLst/>
          </a:prstGeom>
        </p:spPr>
        <p:txBody>
          <a:bodyPr anchor="ctr">
            <a:normAutofit/>
          </a:bodyPr>
          <a:lstStyle>
            <a:lvl1pPr marL="0" indent="0" algn="ctr">
              <a:buNone/>
              <a:defRPr sz="2667" b="1" i="0" baseline="0">
                <a:solidFill>
                  <a:schemeClr val="tx1"/>
                </a:solidFill>
                <a:latin typeface="Montserrat" pitchFamily="2" charset="77"/>
              </a:defRPr>
            </a:lvl1pPr>
          </a:lstStyle>
          <a:p>
            <a:pPr lvl="0"/>
            <a:r>
              <a:rPr lang="fr-FR"/>
              <a:t>Espace pour une citation ou une introduction</a:t>
            </a:r>
          </a:p>
        </p:txBody>
      </p:sp>
      <p:sp>
        <p:nvSpPr>
          <p:cNvPr id="2" name="ZoneTexte 1">
            <a:extLst>
              <a:ext uri="{FF2B5EF4-FFF2-40B4-BE49-F238E27FC236}">
                <a16:creationId xmlns:a16="http://schemas.microsoft.com/office/drawing/2014/main" id="{C86CB126-E628-F361-0A52-6B336AE5B286}"/>
              </a:ext>
            </a:extLst>
          </p:cNvPr>
          <p:cNvSpPr txBox="1"/>
          <p:nvPr userDrawn="1"/>
        </p:nvSpPr>
        <p:spPr>
          <a:xfrm>
            <a:off x="4814888" y="1471612"/>
            <a:ext cx="0" cy="0"/>
          </a:xfrm>
          <a:prstGeom prst="rect">
            <a:avLst/>
          </a:prstGeom>
        </p:spPr>
        <p:txBody>
          <a:bodyPr vert="horz" wrap="none" lIns="0" tIns="121920" rIns="121920" bIns="60960" rtlCol="0">
            <a:normAutofit fontScale="25000" lnSpcReduction="20000"/>
          </a:bodyPr>
          <a:lstStyle/>
          <a:p>
            <a:pPr marL="304792" marR="0" indent="-304792" algn="l" defTabSz="1219170" rtl="0" eaLnBrk="1" fontAlgn="auto" latinLnBrk="0" hangingPunct="1">
              <a:lnSpc>
                <a:spcPct val="85000"/>
              </a:lnSpc>
              <a:spcBef>
                <a:spcPts val="0"/>
              </a:spcBef>
              <a:spcAft>
                <a:spcPts val="1600"/>
              </a:spcAft>
              <a:buClr>
                <a:schemeClr val="accent2"/>
              </a:buClr>
              <a:buSzPct val="120000"/>
              <a:buFont typeface="Arial" pitchFamily="34" charset="0"/>
              <a:buChar char="•"/>
              <a:tabLst/>
            </a:pPr>
            <a:endParaRPr kumimoji="0" lang="fr-FR" sz="2667" b="0" i="0" u="none" strike="noStrike" kern="1200" cap="none" spc="0" normalizeH="0" baseline="0" noProof="0">
              <a:ln>
                <a:noFill/>
              </a:ln>
              <a:solidFill>
                <a:schemeClr val="accent2"/>
              </a:solidFill>
              <a:effectLst/>
              <a:uLnTx/>
              <a:uFillTx/>
              <a:latin typeface="Arial" pitchFamily="34" charset="0"/>
              <a:ea typeface="+mn-ea"/>
              <a:cs typeface="Arial" pitchFamily="34" charset="0"/>
            </a:endParaRPr>
          </a:p>
        </p:txBody>
      </p:sp>
      <p:sp>
        <p:nvSpPr>
          <p:cNvPr id="6" name="Espace réservé de la date 5">
            <a:extLst>
              <a:ext uri="{FF2B5EF4-FFF2-40B4-BE49-F238E27FC236}">
                <a16:creationId xmlns:a16="http://schemas.microsoft.com/office/drawing/2014/main" id="{F7B60794-D9E6-FFC9-3C31-53CD656723EE}"/>
              </a:ext>
            </a:extLst>
          </p:cNvPr>
          <p:cNvSpPr>
            <a:spLocks noGrp="1"/>
          </p:cNvSpPr>
          <p:nvPr>
            <p:ph type="dt" sz="half" idx="14"/>
          </p:nvPr>
        </p:nvSpPr>
        <p:spPr/>
        <p:txBody>
          <a:bodyPr/>
          <a:lstStyle/>
          <a:p>
            <a:r>
              <a:rPr lang="fr-FR"/>
              <a:t>Date</a:t>
            </a:r>
          </a:p>
        </p:txBody>
      </p:sp>
      <p:sp>
        <p:nvSpPr>
          <p:cNvPr id="7" name="Espace réservé du pied de page 6">
            <a:extLst>
              <a:ext uri="{FF2B5EF4-FFF2-40B4-BE49-F238E27FC236}">
                <a16:creationId xmlns:a16="http://schemas.microsoft.com/office/drawing/2014/main" id="{2E677180-36F7-0061-D153-CBF61F58825C}"/>
              </a:ext>
            </a:extLst>
          </p:cNvPr>
          <p:cNvSpPr>
            <a:spLocks noGrp="1"/>
          </p:cNvSpPr>
          <p:nvPr>
            <p:ph type="ftr" sz="quarter" idx="15"/>
          </p:nvPr>
        </p:nvSpPr>
        <p:spPr/>
        <p:txBody>
          <a:bodyPr/>
          <a:lstStyle/>
          <a:p>
            <a:r>
              <a:rPr lang="fr-FR"/>
              <a:t>Confidentiel - Diffusion restreinte aux utilisateurs de La Poste Santé &amp; Autonomie</a:t>
            </a:r>
          </a:p>
        </p:txBody>
      </p:sp>
      <p:sp>
        <p:nvSpPr>
          <p:cNvPr id="8" name="Espace réservé du numéro de diapositive 7">
            <a:extLst>
              <a:ext uri="{FF2B5EF4-FFF2-40B4-BE49-F238E27FC236}">
                <a16:creationId xmlns:a16="http://schemas.microsoft.com/office/drawing/2014/main" id="{F2CB2209-0D11-314A-87E1-4C9013667318}"/>
              </a:ext>
            </a:extLst>
          </p:cNvPr>
          <p:cNvSpPr>
            <a:spLocks noGrp="1"/>
          </p:cNvSpPr>
          <p:nvPr>
            <p:ph type="sldNum" sz="quarter" idx="16"/>
          </p:nvPr>
        </p:nvSpPr>
        <p:spPr/>
        <p:txBody>
          <a:bodyPr/>
          <a:lstStyle/>
          <a:p>
            <a:fld id="{53DB8CE1-6779-46F0-B962-0147F6BA4944}" type="slidenum">
              <a:rPr lang="fr-FR" smtClean="0"/>
              <a:pPr/>
              <a:t>‹N°›</a:t>
            </a:fld>
            <a:endParaRPr lang="fr-FR"/>
          </a:p>
        </p:txBody>
      </p:sp>
      <p:sp>
        <p:nvSpPr>
          <p:cNvPr id="4" name="Rectangle 3">
            <a:extLst>
              <a:ext uri="{FF2B5EF4-FFF2-40B4-BE49-F238E27FC236}">
                <a16:creationId xmlns:a16="http://schemas.microsoft.com/office/drawing/2014/main" id="{47BAF260-36B2-06C1-22C2-C27C339C6694}"/>
              </a:ext>
            </a:extLst>
          </p:cNvPr>
          <p:cNvSpPr/>
          <p:nvPr userDrawn="1"/>
        </p:nvSpPr>
        <p:spPr>
          <a:xfrm>
            <a:off x="0" y="23854"/>
            <a:ext cx="12157544" cy="6834146"/>
          </a:xfrm>
          <a:prstGeom prst="rect">
            <a:avLst/>
          </a:prstGeom>
          <a:noFill/>
          <a:ln w="76200" cap="flat">
            <a:solidFill>
              <a:schemeClr val="tx1"/>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tIns="121920" rtlCol="0" anchor="t"/>
          <a:lstStyle/>
          <a:p>
            <a:pPr marL="302676" indent="-302676" algn="ctr">
              <a:lnSpc>
                <a:spcPct val="85000"/>
              </a:lnSpc>
              <a:spcAft>
                <a:spcPts val="1600"/>
              </a:spcAft>
              <a:buFont typeface="Arial" pitchFamily="34" charset="0"/>
              <a:buChar char="•"/>
            </a:pPr>
            <a:endParaRPr lang="fr-FR" sz="320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2586629113"/>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Disposition personnalisée">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0AC44CF9-F551-5AD9-9349-F07D64F422C0}"/>
              </a:ext>
            </a:extLst>
          </p:cNvPr>
          <p:cNvSpPr>
            <a:spLocks noGrp="1"/>
          </p:cNvSpPr>
          <p:nvPr>
            <p:ph type="title" hasCustomPrompt="1"/>
          </p:nvPr>
        </p:nvSpPr>
        <p:spPr>
          <a:xfrm flipH="1">
            <a:off x="527352" y="2313383"/>
            <a:ext cx="6705601" cy="2175791"/>
          </a:xfrm>
          <a:prstGeom prst="roundRect">
            <a:avLst>
              <a:gd name="adj" fmla="val 9410"/>
            </a:avLst>
          </a:prstGeom>
          <a:solidFill>
            <a:schemeClr val="accent1">
              <a:alpha val="92000"/>
            </a:schemeClr>
          </a:solidFill>
          <a:effectLst/>
        </p:spPr>
        <p:txBody>
          <a:bodyPr wrap="square" lIns="144000" tIns="144000" rIns="144000" bIns="936000" anchor="t" anchorCtr="0">
            <a:spAutoFit/>
          </a:bodyPr>
          <a:lstStyle>
            <a:lvl1pPr algn="l">
              <a:lnSpc>
                <a:spcPct val="100000"/>
              </a:lnSpc>
              <a:defRPr sz="3200" b="1" i="0" baseline="0">
                <a:solidFill>
                  <a:schemeClr val="tx1"/>
                </a:solidFill>
                <a:effectLst/>
                <a:latin typeface="Montserrat" pitchFamily="2" charset="77"/>
              </a:defRPr>
            </a:lvl1pPr>
          </a:lstStyle>
          <a:p>
            <a:r>
              <a:rPr lang="fr-FR" noProof="0"/>
              <a:t>Titre de la présentation sur deux lignes</a:t>
            </a:r>
          </a:p>
        </p:txBody>
      </p:sp>
      <p:sp>
        <p:nvSpPr>
          <p:cNvPr id="10" name="Espace réservé du texte 25">
            <a:extLst>
              <a:ext uri="{FF2B5EF4-FFF2-40B4-BE49-F238E27FC236}">
                <a16:creationId xmlns:a16="http://schemas.microsoft.com/office/drawing/2014/main" id="{AC93F5AC-A845-B6C2-9265-9548B889AB7D}"/>
              </a:ext>
            </a:extLst>
          </p:cNvPr>
          <p:cNvSpPr>
            <a:spLocks noGrp="1"/>
          </p:cNvSpPr>
          <p:nvPr>
            <p:ph type="body" sz="quarter" idx="10" hasCustomPrompt="1"/>
          </p:nvPr>
        </p:nvSpPr>
        <p:spPr>
          <a:xfrm>
            <a:off x="527351" y="3619581"/>
            <a:ext cx="1472176" cy="257725"/>
          </a:xfrm>
          <a:prstGeom prst="rect">
            <a:avLst/>
          </a:prstGeom>
        </p:spPr>
        <p:txBody>
          <a:bodyPr wrap="none" lIns="180000" tIns="54000" rIns="0" bIns="0">
            <a:spAutoFit/>
          </a:bodyPr>
          <a:lstStyle>
            <a:lvl1pPr marL="0" indent="0">
              <a:buNone/>
              <a:defRPr sz="1467" b="0" i="0">
                <a:latin typeface="Montserrat" pitchFamily="2" charset="77"/>
              </a:defRPr>
            </a:lvl1pPr>
          </a:lstStyle>
          <a:p>
            <a:pPr lvl="0"/>
            <a:r>
              <a:rPr lang="fr-FR"/>
              <a:t>Nom Prénom</a:t>
            </a:r>
          </a:p>
        </p:txBody>
      </p:sp>
      <p:sp>
        <p:nvSpPr>
          <p:cNvPr id="11" name="Espace réservé du texte 25">
            <a:extLst>
              <a:ext uri="{FF2B5EF4-FFF2-40B4-BE49-F238E27FC236}">
                <a16:creationId xmlns:a16="http://schemas.microsoft.com/office/drawing/2014/main" id="{AD277146-99A4-6CC1-BC2C-83D1D230A4EE}"/>
              </a:ext>
            </a:extLst>
          </p:cNvPr>
          <p:cNvSpPr>
            <a:spLocks noGrp="1"/>
          </p:cNvSpPr>
          <p:nvPr>
            <p:ph type="body" sz="quarter" idx="11" hasCustomPrompt="1"/>
          </p:nvPr>
        </p:nvSpPr>
        <p:spPr>
          <a:xfrm>
            <a:off x="527351" y="4003229"/>
            <a:ext cx="568082" cy="220727"/>
          </a:xfrm>
          <a:prstGeom prst="rect">
            <a:avLst/>
          </a:prstGeom>
        </p:spPr>
        <p:txBody>
          <a:bodyPr wrap="none" lIns="180000" tIns="54000" rIns="0" bIns="0">
            <a:spAutoFit/>
          </a:bodyPr>
          <a:lstStyle>
            <a:lvl1pPr marL="0" indent="0">
              <a:buNone/>
              <a:defRPr sz="1200" b="1" i="0">
                <a:latin typeface="Montserrat" pitchFamily="2" charset="77"/>
              </a:defRPr>
            </a:lvl1pPr>
          </a:lstStyle>
          <a:p>
            <a:pPr lvl="0"/>
            <a:r>
              <a:rPr lang="fr-FR"/>
              <a:t>Date</a:t>
            </a:r>
          </a:p>
        </p:txBody>
      </p:sp>
    </p:spTree>
    <p:extLst>
      <p:ext uri="{BB962C8B-B14F-4D97-AF65-F5344CB8AC3E}">
        <p14:creationId xmlns:p14="http://schemas.microsoft.com/office/powerpoint/2010/main" val="8935591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xtes Citation 2">
    <p:spTree>
      <p:nvGrpSpPr>
        <p:cNvPr id="1" name=""/>
        <p:cNvGrpSpPr/>
        <p:nvPr/>
      </p:nvGrpSpPr>
      <p:grpSpPr>
        <a:xfrm>
          <a:off x="0" y="0"/>
          <a:ext cx="0" cy="0"/>
          <a:chOff x="0" y="0"/>
          <a:chExt cx="0" cy="0"/>
        </a:xfrm>
      </p:grpSpPr>
      <p:sp>
        <p:nvSpPr>
          <p:cNvPr id="11" name="Espace réservé du texte 10"/>
          <p:cNvSpPr>
            <a:spLocks noGrp="1"/>
          </p:cNvSpPr>
          <p:nvPr>
            <p:ph type="body" sz="quarter" idx="13" hasCustomPrompt="1"/>
          </p:nvPr>
        </p:nvSpPr>
        <p:spPr>
          <a:xfrm>
            <a:off x="2770622" y="1830227"/>
            <a:ext cx="6650757" cy="3197547"/>
          </a:xfrm>
          <a:prstGeom prst="rect">
            <a:avLst/>
          </a:prstGeom>
        </p:spPr>
        <p:txBody>
          <a:bodyPr anchor="ctr">
            <a:normAutofit/>
          </a:bodyPr>
          <a:lstStyle>
            <a:lvl1pPr marL="0" indent="0" algn="ctr">
              <a:buNone/>
              <a:defRPr sz="2667" b="1" i="0" baseline="0">
                <a:solidFill>
                  <a:schemeClr val="tx1"/>
                </a:solidFill>
                <a:latin typeface="Montserrat" pitchFamily="2" charset="77"/>
              </a:defRPr>
            </a:lvl1pPr>
          </a:lstStyle>
          <a:p>
            <a:pPr lvl="0"/>
            <a:r>
              <a:rPr lang="fr-FR"/>
              <a:t>Espace pour une citation ou une introduction</a:t>
            </a:r>
          </a:p>
        </p:txBody>
      </p:sp>
      <p:sp>
        <p:nvSpPr>
          <p:cNvPr id="2" name="ZoneTexte 1">
            <a:extLst>
              <a:ext uri="{FF2B5EF4-FFF2-40B4-BE49-F238E27FC236}">
                <a16:creationId xmlns:a16="http://schemas.microsoft.com/office/drawing/2014/main" id="{C86CB126-E628-F361-0A52-6B336AE5B286}"/>
              </a:ext>
            </a:extLst>
          </p:cNvPr>
          <p:cNvSpPr txBox="1"/>
          <p:nvPr userDrawn="1"/>
        </p:nvSpPr>
        <p:spPr>
          <a:xfrm>
            <a:off x="4814888" y="1471612"/>
            <a:ext cx="0" cy="0"/>
          </a:xfrm>
          <a:prstGeom prst="rect">
            <a:avLst/>
          </a:prstGeom>
        </p:spPr>
        <p:txBody>
          <a:bodyPr vert="horz" wrap="none" lIns="0" tIns="121920" rIns="121920" bIns="60960" rtlCol="0">
            <a:normAutofit fontScale="25000" lnSpcReduction="20000"/>
          </a:bodyPr>
          <a:lstStyle/>
          <a:p>
            <a:pPr marL="304792" marR="0" indent="-304792" algn="l" defTabSz="1219170" rtl="0" eaLnBrk="1" fontAlgn="auto" latinLnBrk="0" hangingPunct="1">
              <a:lnSpc>
                <a:spcPct val="85000"/>
              </a:lnSpc>
              <a:spcBef>
                <a:spcPts val="0"/>
              </a:spcBef>
              <a:spcAft>
                <a:spcPts val="1600"/>
              </a:spcAft>
              <a:buClr>
                <a:schemeClr val="accent2"/>
              </a:buClr>
              <a:buSzPct val="120000"/>
              <a:buFont typeface="Arial" pitchFamily="34" charset="0"/>
              <a:buChar char="•"/>
              <a:tabLst/>
            </a:pPr>
            <a:endParaRPr kumimoji="0" lang="fr-FR" sz="2667" b="0" i="0" u="none" strike="noStrike" kern="1200" cap="none" spc="0" normalizeH="0" baseline="0" noProof="0">
              <a:ln>
                <a:noFill/>
              </a:ln>
              <a:solidFill>
                <a:schemeClr val="accent2"/>
              </a:solidFill>
              <a:effectLst/>
              <a:uLnTx/>
              <a:uFillTx/>
              <a:latin typeface="Arial" pitchFamily="34" charset="0"/>
              <a:ea typeface="+mn-ea"/>
              <a:cs typeface="Arial" pitchFamily="34" charset="0"/>
            </a:endParaRPr>
          </a:p>
        </p:txBody>
      </p:sp>
      <p:sp>
        <p:nvSpPr>
          <p:cNvPr id="6" name="Espace réservé de la date 5">
            <a:extLst>
              <a:ext uri="{FF2B5EF4-FFF2-40B4-BE49-F238E27FC236}">
                <a16:creationId xmlns:a16="http://schemas.microsoft.com/office/drawing/2014/main" id="{F7B60794-D9E6-FFC9-3C31-53CD656723EE}"/>
              </a:ext>
            </a:extLst>
          </p:cNvPr>
          <p:cNvSpPr>
            <a:spLocks noGrp="1"/>
          </p:cNvSpPr>
          <p:nvPr>
            <p:ph type="dt" sz="half" idx="14"/>
          </p:nvPr>
        </p:nvSpPr>
        <p:spPr/>
        <p:txBody>
          <a:bodyPr/>
          <a:lstStyle/>
          <a:p>
            <a:r>
              <a:rPr lang="fr-FR"/>
              <a:t>Date</a:t>
            </a:r>
          </a:p>
        </p:txBody>
      </p:sp>
      <p:sp>
        <p:nvSpPr>
          <p:cNvPr id="7" name="Espace réservé du pied de page 6">
            <a:extLst>
              <a:ext uri="{FF2B5EF4-FFF2-40B4-BE49-F238E27FC236}">
                <a16:creationId xmlns:a16="http://schemas.microsoft.com/office/drawing/2014/main" id="{2E677180-36F7-0061-D153-CBF61F58825C}"/>
              </a:ext>
            </a:extLst>
          </p:cNvPr>
          <p:cNvSpPr>
            <a:spLocks noGrp="1"/>
          </p:cNvSpPr>
          <p:nvPr>
            <p:ph type="ftr" sz="quarter" idx="15"/>
          </p:nvPr>
        </p:nvSpPr>
        <p:spPr/>
        <p:txBody>
          <a:bodyPr/>
          <a:lstStyle/>
          <a:p>
            <a:r>
              <a:rPr lang="fr-FR"/>
              <a:t>Confidentiel - Diffusion restreinte aux utilisateurs de La Poste Santé &amp; Autonomie</a:t>
            </a:r>
          </a:p>
        </p:txBody>
      </p:sp>
      <p:sp>
        <p:nvSpPr>
          <p:cNvPr id="8" name="Espace réservé du numéro de diapositive 7">
            <a:extLst>
              <a:ext uri="{FF2B5EF4-FFF2-40B4-BE49-F238E27FC236}">
                <a16:creationId xmlns:a16="http://schemas.microsoft.com/office/drawing/2014/main" id="{F2CB2209-0D11-314A-87E1-4C9013667318}"/>
              </a:ext>
            </a:extLst>
          </p:cNvPr>
          <p:cNvSpPr>
            <a:spLocks noGrp="1"/>
          </p:cNvSpPr>
          <p:nvPr>
            <p:ph type="sldNum" sz="quarter" idx="16"/>
          </p:nvPr>
        </p:nvSpPr>
        <p:spPr/>
        <p:txBody>
          <a:bodyPr/>
          <a:lstStyle/>
          <a:p>
            <a:fld id="{53DB8CE1-6779-46F0-B962-0147F6BA4944}" type="slidenum">
              <a:rPr lang="fr-FR" smtClean="0"/>
              <a:pPr/>
              <a:t>‹N°›</a:t>
            </a:fld>
            <a:endParaRPr lang="fr-FR"/>
          </a:p>
        </p:txBody>
      </p:sp>
      <p:sp>
        <p:nvSpPr>
          <p:cNvPr id="5" name="Rectangle 4">
            <a:extLst>
              <a:ext uri="{FF2B5EF4-FFF2-40B4-BE49-F238E27FC236}">
                <a16:creationId xmlns:a16="http://schemas.microsoft.com/office/drawing/2014/main" id="{95441BD1-F2B9-47DC-7497-A6C049037C8B}"/>
              </a:ext>
            </a:extLst>
          </p:cNvPr>
          <p:cNvSpPr/>
          <p:nvPr userDrawn="1"/>
        </p:nvSpPr>
        <p:spPr>
          <a:xfrm>
            <a:off x="0" y="23854"/>
            <a:ext cx="12157544" cy="6834146"/>
          </a:xfrm>
          <a:prstGeom prst="rect">
            <a:avLst/>
          </a:prstGeom>
          <a:noFill/>
          <a:ln w="76200" cap="flat">
            <a:solidFill>
              <a:schemeClr val="tx1"/>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tIns="121920" rtlCol="0" anchor="t"/>
          <a:lstStyle/>
          <a:p>
            <a:pPr marL="302676" indent="-302676" algn="ctr">
              <a:lnSpc>
                <a:spcPct val="85000"/>
              </a:lnSpc>
              <a:spcAft>
                <a:spcPts val="1600"/>
              </a:spcAft>
              <a:buFont typeface="Arial" pitchFamily="34" charset="0"/>
              <a:buChar char="•"/>
            </a:pPr>
            <a:endParaRPr lang="fr-FR" sz="3200">
              <a:solidFill>
                <a:schemeClr val="bg1"/>
              </a:solidFill>
              <a:latin typeface="Arial" pitchFamily="34" charset="0"/>
              <a:cs typeface="Arial" pitchFamily="34" charset="0"/>
            </a:endParaRPr>
          </a:p>
        </p:txBody>
      </p:sp>
      <p:pic>
        <p:nvPicPr>
          <p:cNvPr id="13" name="Image 12">
            <a:extLst>
              <a:ext uri="{FF2B5EF4-FFF2-40B4-BE49-F238E27FC236}">
                <a16:creationId xmlns:a16="http://schemas.microsoft.com/office/drawing/2014/main" id="{815B073E-F818-EEF8-5490-D578293355D2}"/>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63" t="1" r="45976" b="18608"/>
          <a:stretch/>
        </p:blipFill>
        <p:spPr>
          <a:xfrm>
            <a:off x="6680725" y="3440290"/>
            <a:ext cx="5511276" cy="3428997"/>
          </a:xfrm>
          <a:prstGeom prst="rect">
            <a:avLst/>
          </a:prstGeom>
        </p:spPr>
      </p:pic>
    </p:spTree>
    <p:extLst>
      <p:ext uri="{BB962C8B-B14F-4D97-AF65-F5344CB8AC3E}">
        <p14:creationId xmlns:p14="http://schemas.microsoft.com/office/powerpoint/2010/main" val="1452393838"/>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extes Citation 3">
    <p:spTree>
      <p:nvGrpSpPr>
        <p:cNvPr id="1" name=""/>
        <p:cNvGrpSpPr/>
        <p:nvPr/>
      </p:nvGrpSpPr>
      <p:grpSpPr>
        <a:xfrm>
          <a:off x="0" y="0"/>
          <a:ext cx="0" cy="0"/>
          <a:chOff x="0" y="0"/>
          <a:chExt cx="0" cy="0"/>
        </a:xfrm>
      </p:grpSpPr>
      <p:sp>
        <p:nvSpPr>
          <p:cNvPr id="11" name="Espace réservé du texte 10"/>
          <p:cNvSpPr>
            <a:spLocks noGrp="1"/>
          </p:cNvSpPr>
          <p:nvPr>
            <p:ph type="body" sz="quarter" idx="13" hasCustomPrompt="1"/>
          </p:nvPr>
        </p:nvSpPr>
        <p:spPr>
          <a:xfrm>
            <a:off x="2770622" y="1830227"/>
            <a:ext cx="6650757" cy="3197547"/>
          </a:xfrm>
          <a:prstGeom prst="rect">
            <a:avLst/>
          </a:prstGeom>
        </p:spPr>
        <p:txBody>
          <a:bodyPr anchor="ctr">
            <a:normAutofit/>
          </a:bodyPr>
          <a:lstStyle>
            <a:lvl1pPr marL="0" indent="0" algn="ctr">
              <a:buNone/>
              <a:defRPr sz="2667" b="1" i="0" baseline="0">
                <a:solidFill>
                  <a:schemeClr val="tx1"/>
                </a:solidFill>
                <a:latin typeface="Montserrat" pitchFamily="2" charset="77"/>
              </a:defRPr>
            </a:lvl1pPr>
          </a:lstStyle>
          <a:p>
            <a:pPr lvl="0"/>
            <a:r>
              <a:rPr lang="fr-FR"/>
              <a:t>Espace pour une citation ou une introduction</a:t>
            </a:r>
          </a:p>
        </p:txBody>
      </p:sp>
      <p:sp>
        <p:nvSpPr>
          <p:cNvPr id="2" name="ZoneTexte 1">
            <a:extLst>
              <a:ext uri="{FF2B5EF4-FFF2-40B4-BE49-F238E27FC236}">
                <a16:creationId xmlns:a16="http://schemas.microsoft.com/office/drawing/2014/main" id="{C86CB126-E628-F361-0A52-6B336AE5B286}"/>
              </a:ext>
            </a:extLst>
          </p:cNvPr>
          <p:cNvSpPr txBox="1"/>
          <p:nvPr userDrawn="1"/>
        </p:nvSpPr>
        <p:spPr>
          <a:xfrm>
            <a:off x="4814888" y="1471612"/>
            <a:ext cx="0" cy="0"/>
          </a:xfrm>
          <a:prstGeom prst="rect">
            <a:avLst/>
          </a:prstGeom>
        </p:spPr>
        <p:txBody>
          <a:bodyPr vert="horz" wrap="none" lIns="0" tIns="121920" rIns="121920" bIns="60960" rtlCol="0">
            <a:normAutofit fontScale="25000" lnSpcReduction="20000"/>
          </a:bodyPr>
          <a:lstStyle/>
          <a:p>
            <a:pPr marL="304792" marR="0" indent="-304792" algn="l" defTabSz="1219170" rtl="0" eaLnBrk="1" fontAlgn="auto" latinLnBrk="0" hangingPunct="1">
              <a:lnSpc>
                <a:spcPct val="85000"/>
              </a:lnSpc>
              <a:spcBef>
                <a:spcPts val="0"/>
              </a:spcBef>
              <a:spcAft>
                <a:spcPts val="1600"/>
              </a:spcAft>
              <a:buClr>
                <a:schemeClr val="accent2"/>
              </a:buClr>
              <a:buSzPct val="120000"/>
              <a:buFont typeface="Arial" pitchFamily="34" charset="0"/>
              <a:buChar char="•"/>
              <a:tabLst/>
            </a:pPr>
            <a:endParaRPr kumimoji="0" lang="fr-FR" sz="2667" b="0" i="0" u="none" strike="noStrike" kern="1200" cap="none" spc="0" normalizeH="0" baseline="0" noProof="0">
              <a:ln>
                <a:noFill/>
              </a:ln>
              <a:solidFill>
                <a:schemeClr val="accent2"/>
              </a:solidFill>
              <a:effectLst/>
              <a:uLnTx/>
              <a:uFillTx/>
              <a:latin typeface="Arial" pitchFamily="34" charset="0"/>
              <a:ea typeface="+mn-ea"/>
              <a:cs typeface="Arial" pitchFamily="34" charset="0"/>
            </a:endParaRPr>
          </a:p>
        </p:txBody>
      </p:sp>
      <p:sp>
        <p:nvSpPr>
          <p:cNvPr id="6" name="Espace réservé de la date 5">
            <a:extLst>
              <a:ext uri="{FF2B5EF4-FFF2-40B4-BE49-F238E27FC236}">
                <a16:creationId xmlns:a16="http://schemas.microsoft.com/office/drawing/2014/main" id="{F7B60794-D9E6-FFC9-3C31-53CD656723EE}"/>
              </a:ext>
            </a:extLst>
          </p:cNvPr>
          <p:cNvSpPr>
            <a:spLocks noGrp="1"/>
          </p:cNvSpPr>
          <p:nvPr>
            <p:ph type="dt" sz="half" idx="14"/>
          </p:nvPr>
        </p:nvSpPr>
        <p:spPr/>
        <p:txBody>
          <a:bodyPr/>
          <a:lstStyle/>
          <a:p>
            <a:r>
              <a:rPr lang="fr-FR"/>
              <a:t>Date</a:t>
            </a:r>
          </a:p>
        </p:txBody>
      </p:sp>
      <p:sp>
        <p:nvSpPr>
          <p:cNvPr id="7" name="Espace réservé du pied de page 6">
            <a:extLst>
              <a:ext uri="{FF2B5EF4-FFF2-40B4-BE49-F238E27FC236}">
                <a16:creationId xmlns:a16="http://schemas.microsoft.com/office/drawing/2014/main" id="{2E677180-36F7-0061-D153-CBF61F58825C}"/>
              </a:ext>
            </a:extLst>
          </p:cNvPr>
          <p:cNvSpPr>
            <a:spLocks noGrp="1"/>
          </p:cNvSpPr>
          <p:nvPr>
            <p:ph type="ftr" sz="quarter" idx="15"/>
          </p:nvPr>
        </p:nvSpPr>
        <p:spPr/>
        <p:txBody>
          <a:bodyPr/>
          <a:lstStyle/>
          <a:p>
            <a:r>
              <a:rPr lang="fr-FR"/>
              <a:t>Confidentiel - Diffusion restreinte aux utilisateurs de La Poste Santé &amp; Autonomie</a:t>
            </a:r>
          </a:p>
        </p:txBody>
      </p:sp>
      <p:sp>
        <p:nvSpPr>
          <p:cNvPr id="8" name="Espace réservé du numéro de diapositive 7">
            <a:extLst>
              <a:ext uri="{FF2B5EF4-FFF2-40B4-BE49-F238E27FC236}">
                <a16:creationId xmlns:a16="http://schemas.microsoft.com/office/drawing/2014/main" id="{F2CB2209-0D11-314A-87E1-4C9013667318}"/>
              </a:ext>
            </a:extLst>
          </p:cNvPr>
          <p:cNvSpPr>
            <a:spLocks noGrp="1"/>
          </p:cNvSpPr>
          <p:nvPr>
            <p:ph type="sldNum" sz="quarter" idx="16"/>
          </p:nvPr>
        </p:nvSpPr>
        <p:spPr/>
        <p:txBody>
          <a:bodyPr/>
          <a:lstStyle/>
          <a:p>
            <a:fld id="{53DB8CE1-6779-46F0-B962-0147F6BA4944}" type="slidenum">
              <a:rPr lang="fr-FR" smtClean="0"/>
              <a:pPr/>
              <a:t>‹N°›</a:t>
            </a:fld>
            <a:endParaRPr lang="fr-FR"/>
          </a:p>
        </p:txBody>
      </p:sp>
      <p:sp>
        <p:nvSpPr>
          <p:cNvPr id="4" name="Rectangle 3">
            <a:extLst>
              <a:ext uri="{FF2B5EF4-FFF2-40B4-BE49-F238E27FC236}">
                <a16:creationId xmlns:a16="http://schemas.microsoft.com/office/drawing/2014/main" id="{1634F08E-63A0-598C-E06A-526B45FFCFB1}"/>
              </a:ext>
            </a:extLst>
          </p:cNvPr>
          <p:cNvSpPr/>
          <p:nvPr userDrawn="1"/>
        </p:nvSpPr>
        <p:spPr>
          <a:xfrm>
            <a:off x="198408" y="172528"/>
            <a:ext cx="2449901" cy="534838"/>
          </a:xfrm>
          <a:prstGeom prst="rect">
            <a:avLst/>
          </a:prstGeom>
          <a:solidFill>
            <a:srgbClr val="1AA6A6"/>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rtlCol="0" anchor="t"/>
          <a:lstStyle/>
          <a:p>
            <a:pPr marL="227013" indent="-227013" algn="ctr">
              <a:lnSpc>
                <a:spcPct val="85000"/>
              </a:lnSpc>
              <a:spcAft>
                <a:spcPts val="1200"/>
              </a:spcAft>
              <a:buFont typeface="Arial" pitchFamily="34" charset="0"/>
              <a:buChar char="•"/>
            </a:pPr>
            <a:endParaRPr lang="fr-FR">
              <a:solidFill>
                <a:schemeClr val="bg1"/>
              </a:solidFill>
              <a:latin typeface="Arial" pitchFamily="34" charset="0"/>
              <a:cs typeface="Arial" pitchFamily="34" charset="0"/>
            </a:endParaRPr>
          </a:p>
        </p:txBody>
      </p:sp>
      <p:sp>
        <p:nvSpPr>
          <p:cNvPr id="9" name="Rectangle 8">
            <a:extLst>
              <a:ext uri="{FF2B5EF4-FFF2-40B4-BE49-F238E27FC236}">
                <a16:creationId xmlns:a16="http://schemas.microsoft.com/office/drawing/2014/main" id="{D7941344-93DD-C677-1EB2-3FC381BB648D}"/>
              </a:ext>
            </a:extLst>
          </p:cNvPr>
          <p:cNvSpPr/>
          <p:nvPr userDrawn="1"/>
        </p:nvSpPr>
        <p:spPr>
          <a:xfrm>
            <a:off x="0" y="23854"/>
            <a:ext cx="12157544" cy="6834146"/>
          </a:xfrm>
          <a:prstGeom prst="rect">
            <a:avLst/>
          </a:prstGeom>
          <a:noFill/>
          <a:ln w="76200" cap="flat">
            <a:solidFill>
              <a:schemeClr val="tx1"/>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tIns="121920" rtlCol="0" anchor="t"/>
          <a:lstStyle/>
          <a:p>
            <a:pPr marL="302676" indent="-302676" algn="ctr">
              <a:lnSpc>
                <a:spcPct val="85000"/>
              </a:lnSpc>
              <a:spcAft>
                <a:spcPts val="1600"/>
              </a:spcAft>
              <a:buFont typeface="Arial" pitchFamily="34" charset="0"/>
              <a:buChar char="•"/>
            </a:pPr>
            <a:endParaRPr lang="fr-FR" sz="3200">
              <a:solidFill>
                <a:schemeClr val="bg1"/>
              </a:solidFill>
              <a:latin typeface="Arial" pitchFamily="34" charset="0"/>
              <a:cs typeface="Arial" pitchFamily="34" charset="0"/>
            </a:endParaRPr>
          </a:p>
        </p:txBody>
      </p:sp>
      <p:pic>
        <p:nvPicPr>
          <p:cNvPr id="10" name="Image 9">
            <a:extLst>
              <a:ext uri="{FF2B5EF4-FFF2-40B4-BE49-F238E27FC236}">
                <a16:creationId xmlns:a16="http://schemas.microsoft.com/office/drawing/2014/main" id="{3204EA34-E0E3-F595-2C85-CDBB7B2F084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934221" y="-383718"/>
            <a:ext cx="2610257" cy="2610257"/>
          </a:xfrm>
          <a:prstGeom prst="rect">
            <a:avLst/>
          </a:prstGeom>
        </p:spPr>
      </p:pic>
    </p:spTree>
    <p:extLst>
      <p:ext uri="{BB962C8B-B14F-4D97-AF65-F5344CB8AC3E}">
        <p14:creationId xmlns:p14="http://schemas.microsoft.com/office/powerpoint/2010/main" val="2765227449"/>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xtes Vide 2">
    <p:spTree>
      <p:nvGrpSpPr>
        <p:cNvPr id="1" name=""/>
        <p:cNvGrpSpPr/>
        <p:nvPr/>
      </p:nvGrpSpPr>
      <p:grpSpPr>
        <a:xfrm>
          <a:off x="0" y="0"/>
          <a:ext cx="0" cy="0"/>
          <a:chOff x="0" y="0"/>
          <a:chExt cx="0" cy="0"/>
        </a:xfrm>
      </p:grpSpPr>
      <p:sp>
        <p:nvSpPr>
          <p:cNvPr id="6" name="Espace réservé de la date 5">
            <a:extLst>
              <a:ext uri="{FF2B5EF4-FFF2-40B4-BE49-F238E27FC236}">
                <a16:creationId xmlns:a16="http://schemas.microsoft.com/office/drawing/2014/main" id="{24A1589B-4666-45D4-B4F1-BD346A821390}"/>
              </a:ext>
            </a:extLst>
          </p:cNvPr>
          <p:cNvSpPr>
            <a:spLocks noGrp="1"/>
          </p:cNvSpPr>
          <p:nvPr>
            <p:ph type="dt" sz="half" idx="10"/>
          </p:nvPr>
        </p:nvSpPr>
        <p:spPr/>
        <p:txBody>
          <a:bodyPr/>
          <a:lstStyle/>
          <a:p>
            <a:r>
              <a:rPr lang="fr-FR"/>
              <a:t>Date</a:t>
            </a:r>
          </a:p>
        </p:txBody>
      </p:sp>
      <p:sp>
        <p:nvSpPr>
          <p:cNvPr id="7" name="Espace réservé du pied de page 6">
            <a:extLst>
              <a:ext uri="{FF2B5EF4-FFF2-40B4-BE49-F238E27FC236}">
                <a16:creationId xmlns:a16="http://schemas.microsoft.com/office/drawing/2014/main" id="{DA87119C-8A2B-3765-6DD1-444352B03C51}"/>
              </a:ext>
            </a:extLst>
          </p:cNvPr>
          <p:cNvSpPr>
            <a:spLocks noGrp="1"/>
          </p:cNvSpPr>
          <p:nvPr>
            <p:ph type="ftr" sz="quarter" idx="11"/>
          </p:nvPr>
        </p:nvSpPr>
        <p:spPr/>
        <p:txBody>
          <a:bodyPr/>
          <a:lstStyle/>
          <a:p>
            <a:r>
              <a:rPr lang="fr-FR"/>
              <a:t>Confidentiel - Diffusion restreinte aux utilisateurs de La Poste Santé &amp; Autonomie</a:t>
            </a:r>
          </a:p>
        </p:txBody>
      </p:sp>
      <p:sp>
        <p:nvSpPr>
          <p:cNvPr id="8" name="Espace réservé du numéro de diapositive 7">
            <a:extLst>
              <a:ext uri="{FF2B5EF4-FFF2-40B4-BE49-F238E27FC236}">
                <a16:creationId xmlns:a16="http://schemas.microsoft.com/office/drawing/2014/main" id="{0A1DB760-54DC-7B2B-8C97-134F85ACE501}"/>
              </a:ext>
            </a:extLst>
          </p:cNvPr>
          <p:cNvSpPr>
            <a:spLocks noGrp="1"/>
          </p:cNvSpPr>
          <p:nvPr>
            <p:ph type="sldNum" sz="quarter" idx="12"/>
          </p:nvPr>
        </p:nvSpPr>
        <p:spPr/>
        <p:txBody>
          <a:bodyPr/>
          <a:lstStyle/>
          <a:p>
            <a:fld id="{53DB8CE1-6779-46F0-B962-0147F6BA4944}" type="slidenum">
              <a:rPr lang="fr-FR" smtClean="0"/>
              <a:pPr/>
              <a:t>‹N°›</a:t>
            </a:fld>
            <a:endParaRPr lang="fr-FR"/>
          </a:p>
        </p:txBody>
      </p:sp>
      <p:sp>
        <p:nvSpPr>
          <p:cNvPr id="4" name="Titre 3">
            <a:extLst>
              <a:ext uri="{FF2B5EF4-FFF2-40B4-BE49-F238E27FC236}">
                <a16:creationId xmlns:a16="http://schemas.microsoft.com/office/drawing/2014/main" id="{93C9D464-2E38-FF0C-E813-D099893268A5}"/>
              </a:ext>
            </a:extLst>
          </p:cNvPr>
          <p:cNvSpPr>
            <a:spLocks noGrp="1"/>
          </p:cNvSpPr>
          <p:nvPr>
            <p:ph type="title"/>
          </p:nvPr>
        </p:nvSpPr>
        <p:spPr/>
        <p:txBody>
          <a:bodyPr/>
          <a:lstStyle/>
          <a:p>
            <a:r>
              <a:rPr lang="fr-FR"/>
              <a:t>Modifiez le style du titre</a:t>
            </a:r>
          </a:p>
        </p:txBody>
      </p:sp>
      <p:sp>
        <p:nvSpPr>
          <p:cNvPr id="2" name="Rectangle : avec coins arrondis en haut 1">
            <a:extLst>
              <a:ext uri="{FF2B5EF4-FFF2-40B4-BE49-F238E27FC236}">
                <a16:creationId xmlns:a16="http://schemas.microsoft.com/office/drawing/2014/main" id="{8B056495-09D8-4AD6-1167-82165940F656}"/>
              </a:ext>
            </a:extLst>
          </p:cNvPr>
          <p:cNvSpPr/>
          <p:nvPr userDrawn="1"/>
        </p:nvSpPr>
        <p:spPr>
          <a:xfrm rot="5400000">
            <a:off x="-97211" y="342509"/>
            <a:ext cx="336000" cy="141577"/>
          </a:xfrm>
          <a:prstGeom prst="round2SameRect">
            <a:avLst>
              <a:gd name="adj1" fmla="val 50000"/>
              <a:gd name="adj2"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tIns="121920" rtlCol="0" anchor="t"/>
          <a:lstStyle/>
          <a:p>
            <a:pPr marL="302676" indent="-302676" algn="ctr">
              <a:lnSpc>
                <a:spcPct val="85000"/>
              </a:lnSpc>
              <a:spcAft>
                <a:spcPts val="1600"/>
              </a:spcAft>
              <a:buFont typeface="Arial" pitchFamily="34" charset="0"/>
              <a:buChar char="•"/>
            </a:pPr>
            <a:endParaRPr lang="fr-FR" sz="3200">
              <a:solidFill>
                <a:schemeClr val="bg1"/>
              </a:solidFill>
              <a:latin typeface="Arial" pitchFamily="34" charset="0"/>
              <a:cs typeface="Arial" pitchFamily="34" charset="0"/>
            </a:endParaRPr>
          </a:p>
        </p:txBody>
      </p:sp>
      <p:sp>
        <p:nvSpPr>
          <p:cNvPr id="11" name="Text Placeholder 16">
            <a:extLst>
              <a:ext uri="{FF2B5EF4-FFF2-40B4-BE49-F238E27FC236}">
                <a16:creationId xmlns:a16="http://schemas.microsoft.com/office/drawing/2014/main" id="{6E1E628B-88F0-267F-B603-4F49C245DDD0}"/>
              </a:ext>
            </a:extLst>
          </p:cNvPr>
          <p:cNvSpPr>
            <a:spLocks noGrp="1"/>
          </p:cNvSpPr>
          <p:nvPr>
            <p:ph idx="1"/>
          </p:nvPr>
        </p:nvSpPr>
        <p:spPr>
          <a:xfrm>
            <a:off x="292107" y="661262"/>
            <a:ext cx="11578167" cy="5457159"/>
          </a:xfrm>
          <a:prstGeom prst="rect">
            <a:avLst/>
          </a:prstGeom>
        </p:spPr>
        <p:txBody>
          <a:bodyPr vert="horz" lIns="0" tIns="91440" rIns="91440" bIns="45720" rtlCol="0">
            <a:normAutofit/>
          </a:bodyPr>
          <a:lstStyle/>
          <a:p>
            <a:pPr lvl="0"/>
            <a:r>
              <a:rPr lang="fr-FR" noProof="0"/>
              <a:t>Cliquez pour éditer le texte de premier niveau (Montserrat Bold 14)</a:t>
            </a:r>
          </a:p>
          <a:p>
            <a:pPr lvl="1"/>
            <a:r>
              <a:rPr lang="fr-FR" noProof="0"/>
              <a:t>Deuxième niveau (Montserrat Bold 12)</a:t>
            </a:r>
          </a:p>
          <a:p>
            <a:pPr lvl="2"/>
            <a:r>
              <a:rPr lang="fr-FR" noProof="0"/>
              <a:t>Troisième niveau (Montserrat Bold 11)</a:t>
            </a:r>
          </a:p>
          <a:p>
            <a:pPr lvl="3"/>
            <a:r>
              <a:rPr lang="fr-FR" noProof="0"/>
              <a:t>Quatrième niveau (Montserrat 10)</a:t>
            </a:r>
          </a:p>
          <a:p>
            <a:pPr lvl="4"/>
            <a:r>
              <a:rPr lang="fr-FR" noProof="0"/>
              <a:t>Cinquième niveau (Montserrat 9)</a:t>
            </a:r>
          </a:p>
        </p:txBody>
      </p:sp>
      <p:pic>
        <p:nvPicPr>
          <p:cNvPr id="12" name="Image 11">
            <a:extLst>
              <a:ext uri="{FF2B5EF4-FFF2-40B4-BE49-F238E27FC236}">
                <a16:creationId xmlns:a16="http://schemas.microsoft.com/office/drawing/2014/main" id="{4E77673D-EB3E-EFBB-5C99-7F64809402EB}"/>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63" t="1" r="45976" b="18608"/>
          <a:stretch/>
        </p:blipFill>
        <p:spPr>
          <a:xfrm>
            <a:off x="6680725" y="3440290"/>
            <a:ext cx="5511276" cy="3428997"/>
          </a:xfrm>
          <a:prstGeom prst="rect">
            <a:avLst/>
          </a:prstGeom>
        </p:spPr>
      </p:pic>
    </p:spTree>
    <p:extLst>
      <p:ext uri="{BB962C8B-B14F-4D97-AF65-F5344CB8AC3E}">
        <p14:creationId xmlns:p14="http://schemas.microsoft.com/office/powerpoint/2010/main" val="3552128468"/>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extes Vide">
    <p:spTree>
      <p:nvGrpSpPr>
        <p:cNvPr id="1" name=""/>
        <p:cNvGrpSpPr/>
        <p:nvPr/>
      </p:nvGrpSpPr>
      <p:grpSpPr>
        <a:xfrm>
          <a:off x="0" y="0"/>
          <a:ext cx="0" cy="0"/>
          <a:chOff x="0" y="0"/>
          <a:chExt cx="0" cy="0"/>
        </a:xfrm>
      </p:grpSpPr>
      <p:sp>
        <p:nvSpPr>
          <p:cNvPr id="6" name="Espace réservé de la date 5">
            <a:extLst>
              <a:ext uri="{FF2B5EF4-FFF2-40B4-BE49-F238E27FC236}">
                <a16:creationId xmlns:a16="http://schemas.microsoft.com/office/drawing/2014/main" id="{24A1589B-4666-45D4-B4F1-BD346A821390}"/>
              </a:ext>
            </a:extLst>
          </p:cNvPr>
          <p:cNvSpPr>
            <a:spLocks noGrp="1"/>
          </p:cNvSpPr>
          <p:nvPr>
            <p:ph type="dt" sz="half" idx="10"/>
          </p:nvPr>
        </p:nvSpPr>
        <p:spPr/>
        <p:txBody>
          <a:bodyPr/>
          <a:lstStyle/>
          <a:p>
            <a:r>
              <a:rPr lang="fr-FR"/>
              <a:t>Date</a:t>
            </a:r>
          </a:p>
        </p:txBody>
      </p:sp>
      <p:sp>
        <p:nvSpPr>
          <p:cNvPr id="7" name="Espace réservé du pied de page 6">
            <a:extLst>
              <a:ext uri="{FF2B5EF4-FFF2-40B4-BE49-F238E27FC236}">
                <a16:creationId xmlns:a16="http://schemas.microsoft.com/office/drawing/2014/main" id="{DA87119C-8A2B-3765-6DD1-444352B03C51}"/>
              </a:ext>
            </a:extLst>
          </p:cNvPr>
          <p:cNvSpPr>
            <a:spLocks noGrp="1"/>
          </p:cNvSpPr>
          <p:nvPr>
            <p:ph type="ftr" sz="quarter" idx="11"/>
          </p:nvPr>
        </p:nvSpPr>
        <p:spPr/>
        <p:txBody>
          <a:bodyPr/>
          <a:lstStyle/>
          <a:p>
            <a:r>
              <a:rPr lang="fr-FR"/>
              <a:t>Confidentiel - Diffusion restreinte aux utilisateurs de La Poste Santé &amp; Autonomie</a:t>
            </a:r>
          </a:p>
        </p:txBody>
      </p:sp>
      <p:sp>
        <p:nvSpPr>
          <p:cNvPr id="8" name="Espace réservé du numéro de diapositive 7">
            <a:extLst>
              <a:ext uri="{FF2B5EF4-FFF2-40B4-BE49-F238E27FC236}">
                <a16:creationId xmlns:a16="http://schemas.microsoft.com/office/drawing/2014/main" id="{0A1DB760-54DC-7B2B-8C97-134F85ACE501}"/>
              </a:ext>
            </a:extLst>
          </p:cNvPr>
          <p:cNvSpPr>
            <a:spLocks noGrp="1"/>
          </p:cNvSpPr>
          <p:nvPr>
            <p:ph type="sldNum" sz="quarter" idx="12"/>
          </p:nvPr>
        </p:nvSpPr>
        <p:spPr/>
        <p:txBody>
          <a:bodyPr/>
          <a:lstStyle/>
          <a:p>
            <a:fld id="{53DB8CE1-6779-46F0-B962-0147F6BA4944}" type="slidenum">
              <a:rPr lang="fr-FR" smtClean="0"/>
              <a:pPr/>
              <a:t>‹N°›</a:t>
            </a:fld>
            <a:endParaRPr lang="fr-FR"/>
          </a:p>
        </p:txBody>
      </p:sp>
      <p:sp>
        <p:nvSpPr>
          <p:cNvPr id="2" name="Titre 1">
            <a:extLst>
              <a:ext uri="{FF2B5EF4-FFF2-40B4-BE49-F238E27FC236}">
                <a16:creationId xmlns:a16="http://schemas.microsoft.com/office/drawing/2014/main" id="{0D51CE0E-AE3E-EF3E-1659-9956E703B575}"/>
              </a:ext>
            </a:extLst>
          </p:cNvPr>
          <p:cNvSpPr>
            <a:spLocks noGrp="1"/>
          </p:cNvSpPr>
          <p:nvPr>
            <p:ph type="title"/>
          </p:nvPr>
        </p:nvSpPr>
        <p:spPr/>
        <p:txBody>
          <a:bodyPr/>
          <a:lstStyle/>
          <a:p>
            <a:r>
              <a:rPr lang="fr-FR"/>
              <a:t>Modifiez le style du titre</a:t>
            </a:r>
          </a:p>
        </p:txBody>
      </p:sp>
      <p:sp>
        <p:nvSpPr>
          <p:cNvPr id="3" name="Rectangle : avec coins arrondis en haut 2">
            <a:extLst>
              <a:ext uri="{FF2B5EF4-FFF2-40B4-BE49-F238E27FC236}">
                <a16:creationId xmlns:a16="http://schemas.microsoft.com/office/drawing/2014/main" id="{EC622213-76E1-2BDD-FD27-346C1B193134}"/>
              </a:ext>
            </a:extLst>
          </p:cNvPr>
          <p:cNvSpPr/>
          <p:nvPr userDrawn="1"/>
        </p:nvSpPr>
        <p:spPr>
          <a:xfrm rot="5400000">
            <a:off x="-97211" y="342509"/>
            <a:ext cx="336000" cy="141577"/>
          </a:xfrm>
          <a:prstGeom prst="round2SameRect">
            <a:avLst>
              <a:gd name="adj1" fmla="val 50000"/>
              <a:gd name="adj2"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tIns="121920" rtlCol="0" anchor="t"/>
          <a:lstStyle/>
          <a:p>
            <a:pPr marL="302676" indent="-302676" algn="ctr">
              <a:lnSpc>
                <a:spcPct val="85000"/>
              </a:lnSpc>
              <a:spcAft>
                <a:spcPts val="1600"/>
              </a:spcAft>
              <a:buFont typeface="Arial" pitchFamily="34" charset="0"/>
              <a:buChar char="•"/>
            </a:pPr>
            <a:endParaRPr lang="fr-FR" sz="320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3536684238"/>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extes Styles">
    <p:spTree>
      <p:nvGrpSpPr>
        <p:cNvPr id="1" name=""/>
        <p:cNvGrpSpPr/>
        <p:nvPr/>
      </p:nvGrpSpPr>
      <p:grpSpPr>
        <a:xfrm>
          <a:off x="0" y="0"/>
          <a:ext cx="0" cy="0"/>
          <a:chOff x="0" y="0"/>
          <a:chExt cx="0" cy="0"/>
        </a:xfrm>
      </p:grpSpPr>
      <p:sp>
        <p:nvSpPr>
          <p:cNvPr id="4" name="Text Placeholder 3"/>
          <p:cNvSpPr>
            <a:spLocks noGrp="1"/>
          </p:cNvSpPr>
          <p:nvPr>
            <p:ph type="body" sz="quarter" idx="15" hasCustomPrompt="1"/>
          </p:nvPr>
        </p:nvSpPr>
        <p:spPr>
          <a:xfrm>
            <a:off x="292100" y="608095"/>
            <a:ext cx="11582400" cy="338756"/>
          </a:xfrm>
          <a:prstGeom prst="rect">
            <a:avLst/>
          </a:prstGeom>
        </p:spPr>
        <p:txBody>
          <a:bodyPr vert="horz" lIns="0" tIns="0" rIns="0" bIns="0" rtlCol="0" anchor="t" anchorCtr="0">
            <a:noAutofit/>
          </a:bodyPr>
          <a:lstStyle>
            <a:lvl1pPr marL="0" indent="0">
              <a:lnSpc>
                <a:spcPct val="100000"/>
              </a:lnSpc>
              <a:spcAft>
                <a:spcPts val="0"/>
              </a:spcAft>
              <a:buNone/>
              <a:defRPr lang="en-US" sz="1467" b="1" i="0" baseline="0" dirty="0">
                <a:solidFill>
                  <a:schemeClr val="tx1"/>
                </a:solidFill>
                <a:latin typeface="Montserrat" pitchFamily="2" charset="77"/>
                <a:ea typeface="+mj-ea"/>
              </a:defRPr>
            </a:lvl1pPr>
          </a:lstStyle>
          <a:p>
            <a:pPr lvl="0"/>
            <a:r>
              <a:rPr lang="fr-FR" noProof="0"/>
              <a:t>Cliquez pour éditer le sous-titre (Montserrat Bold 11)</a:t>
            </a:r>
          </a:p>
        </p:txBody>
      </p:sp>
      <p:sp>
        <p:nvSpPr>
          <p:cNvPr id="10" name="Text Placeholder 16">
            <a:extLst>
              <a:ext uri="{FF2B5EF4-FFF2-40B4-BE49-F238E27FC236}">
                <a16:creationId xmlns:a16="http://schemas.microsoft.com/office/drawing/2014/main" id="{9DA34986-F1C5-694E-BF58-360F0987688D}"/>
              </a:ext>
            </a:extLst>
          </p:cNvPr>
          <p:cNvSpPr>
            <a:spLocks noGrp="1"/>
          </p:cNvSpPr>
          <p:nvPr>
            <p:ph idx="1" hasCustomPrompt="1"/>
          </p:nvPr>
        </p:nvSpPr>
        <p:spPr>
          <a:xfrm>
            <a:off x="292107" y="970892"/>
            <a:ext cx="11578167" cy="5140639"/>
          </a:xfrm>
          <a:prstGeom prst="rect">
            <a:avLst/>
          </a:prstGeom>
        </p:spPr>
        <p:txBody>
          <a:bodyPr vert="horz" lIns="0" tIns="91440" rIns="91440" bIns="45720" rtlCol="0">
            <a:normAutofit/>
          </a:bodyPr>
          <a:lstStyle>
            <a:lvl1pPr>
              <a:defRPr b="1" i="0">
                <a:latin typeface="Montserrat" pitchFamily="2" charset="77"/>
              </a:defRPr>
            </a:lvl1pPr>
            <a:lvl2pPr>
              <a:defRPr b="1" i="0">
                <a:latin typeface="Montserrat" pitchFamily="2" charset="77"/>
              </a:defRPr>
            </a:lvl2pPr>
            <a:lvl3pPr>
              <a:defRPr b="1" i="0">
                <a:latin typeface="Montserrat" pitchFamily="2" charset="77"/>
              </a:defRPr>
            </a:lvl3pPr>
            <a:lvl4pPr>
              <a:defRPr b="0" i="0">
                <a:latin typeface="Montserrat" pitchFamily="2" charset="77"/>
              </a:defRPr>
            </a:lvl4pPr>
            <a:lvl5pPr>
              <a:defRPr b="0" i="0">
                <a:latin typeface="Montserrat" pitchFamily="2" charset="77"/>
              </a:defRPr>
            </a:lvl5pPr>
          </a:lstStyle>
          <a:p>
            <a:pPr lvl="0"/>
            <a:r>
              <a:rPr lang="fr-FR" noProof="0"/>
              <a:t>Cliquez pour éditer le texte de premier niveau (Montserrat Bold 16)</a:t>
            </a:r>
          </a:p>
          <a:p>
            <a:pPr lvl="1"/>
            <a:r>
              <a:rPr lang="fr-FR" noProof="0"/>
              <a:t>Deuxième niveau (Montserrat Bold 14)</a:t>
            </a:r>
          </a:p>
          <a:p>
            <a:pPr lvl="2"/>
            <a:r>
              <a:rPr lang="fr-FR" noProof="0"/>
              <a:t>Troisième niveau (Montserrat Bold 12)</a:t>
            </a:r>
          </a:p>
          <a:p>
            <a:pPr lvl="3"/>
            <a:r>
              <a:rPr lang="fr-FR" noProof="0"/>
              <a:t>Quatrième niveau (Montserrat 11)</a:t>
            </a:r>
          </a:p>
          <a:p>
            <a:pPr lvl="4"/>
            <a:r>
              <a:rPr lang="fr-FR" noProof="0"/>
              <a:t>Cinquième niveau (Montserrat 10)</a:t>
            </a:r>
          </a:p>
        </p:txBody>
      </p:sp>
      <p:sp>
        <p:nvSpPr>
          <p:cNvPr id="7" name="Espace réservé de la date 6">
            <a:extLst>
              <a:ext uri="{FF2B5EF4-FFF2-40B4-BE49-F238E27FC236}">
                <a16:creationId xmlns:a16="http://schemas.microsoft.com/office/drawing/2014/main" id="{23F48F51-1029-DAC6-05EC-CEB9323D0C5F}"/>
              </a:ext>
            </a:extLst>
          </p:cNvPr>
          <p:cNvSpPr>
            <a:spLocks noGrp="1"/>
          </p:cNvSpPr>
          <p:nvPr>
            <p:ph type="dt" sz="half" idx="16"/>
          </p:nvPr>
        </p:nvSpPr>
        <p:spPr/>
        <p:txBody>
          <a:bodyPr/>
          <a:lstStyle/>
          <a:p>
            <a:r>
              <a:rPr lang="fr-FR"/>
              <a:t>Date</a:t>
            </a:r>
          </a:p>
        </p:txBody>
      </p:sp>
      <p:sp>
        <p:nvSpPr>
          <p:cNvPr id="8" name="Espace réservé du pied de page 7">
            <a:extLst>
              <a:ext uri="{FF2B5EF4-FFF2-40B4-BE49-F238E27FC236}">
                <a16:creationId xmlns:a16="http://schemas.microsoft.com/office/drawing/2014/main" id="{667DEC86-4419-A895-29BB-03CB173F71FA}"/>
              </a:ext>
            </a:extLst>
          </p:cNvPr>
          <p:cNvSpPr>
            <a:spLocks noGrp="1"/>
          </p:cNvSpPr>
          <p:nvPr>
            <p:ph type="ftr" sz="quarter" idx="17"/>
          </p:nvPr>
        </p:nvSpPr>
        <p:spPr/>
        <p:txBody>
          <a:bodyPr/>
          <a:lstStyle/>
          <a:p>
            <a:r>
              <a:rPr lang="fr-FR"/>
              <a:t>Confidentiel - Diffusion restreinte aux utilisateurs de La Poste Santé &amp; Autonomie</a:t>
            </a:r>
          </a:p>
        </p:txBody>
      </p:sp>
      <p:sp>
        <p:nvSpPr>
          <p:cNvPr id="9" name="Espace réservé du numéro de diapositive 8">
            <a:extLst>
              <a:ext uri="{FF2B5EF4-FFF2-40B4-BE49-F238E27FC236}">
                <a16:creationId xmlns:a16="http://schemas.microsoft.com/office/drawing/2014/main" id="{86E9B117-B3EE-63D4-726A-9336AF5E2DC6}"/>
              </a:ext>
            </a:extLst>
          </p:cNvPr>
          <p:cNvSpPr>
            <a:spLocks noGrp="1"/>
          </p:cNvSpPr>
          <p:nvPr>
            <p:ph type="sldNum" sz="quarter" idx="18"/>
          </p:nvPr>
        </p:nvSpPr>
        <p:spPr/>
        <p:txBody>
          <a:bodyPr/>
          <a:lstStyle/>
          <a:p>
            <a:fld id="{53DB8CE1-6779-46F0-B962-0147F6BA4944}" type="slidenum">
              <a:rPr lang="fr-FR" smtClean="0"/>
              <a:pPr/>
              <a:t>‹N°›</a:t>
            </a:fld>
            <a:endParaRPr lang="fr-FR"/>
          </a:p>
        </p:txBody>
      </p:sp>
      <p:sp>
        <p:nvSpPr>
          <p:cNvPr id="2" name="Rectangle : avec coins arrondis en haut 1">
            <a:extLst>
              <a:ext uri="{FF2B5EF4-FFF2-40B4-BE49-F238E27FC236}">
                <a16:creationId xmlns:a16="http://schemas.microsoft.com/office/drawing/2014/main" id="{39CF9BA6-D096-AB66-095F-347575117ED9}"/>
              </a:ext>
            </a:extLst>
          </p:cNvPr>
          <p:cNvSpPr/>
          <p:nvPr userDrawn="1"/>
        </p:nvSpPr>
        <p:spPr>
          <a:xfrm rot="5400000">
            <a:off x="-97211" y="342509"/>
            <a:ext cx="336000" cy="141577"/>
          </a:xfrm>
          <a:prstGeom prst="round2SameRect">
            <a:avLst>
              <a:gd name="adj1" fmla="val 50000"/>
              <a:gd name="adj2"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tIns="121920" rtlCol="0" anchor="t"/>
          <a:lstStyle/>
          <a:p>
            <a:pPr marL="302676" indent="-302676" algn="ctr">
              <a:lnSpc>
                <a:spcPct val="85000"/>
              </a:lnSpc>
              <a:spcAft>
                <a:spcPts val="1600"/>
              </a:spcAft>
              <a:buFont typeface="Arial" pitchFamily="34" charset="0"/>
              <a:buChar char="•"/>
            </a:pPr>
            <a:endParaRPr lang="fr-FR" sz="3200">
              <a:solidFill>
                <a:schemeClr val="bg1"/>
              </a:solidFill>
              <a:latin typeface="Arial" pitchFamily="34" charset="0"/>
              <a:cs typeface="Arial" pitchFamily="34" charset="0"/>
            </a:endParaRPr>
          </a:p>
        </p:txBody>
      </p:sp>
      <p:sp>
        <p:nvSpPr>
          <p:cNvPr id="5" name="Titre 4">
            <a:extLst>
              <a:ext uri="{FF2B5EF4-FFF2-40B4-BE49-F238E27FC236}">
                <a16:creationId xmlns:a16="http://schemas.microsoft.com/office/drawing/2014/main" id="{1E34F0EF-2B13-8B88-E3F1-77034D7C36F6}"/>
              </a:ext>
            </a:extLst>
          </p:cNvPr>
          <p:cNvSpPr>
            <a:spLocks noGrp="1"/>
          </p:cNvSpPr>
          <p:nvPr>
            <p:ph type="title"/>
          </p:nvPr>
        </p:nvSpPr>
        <p:spPr/>
        <p:txBody>
          <a:bodyPr/>
          <a:lstStyle/>
          <a:p>
            <a:r>
              <a:rPr lang="fr-FR"/>
              <a:t>Modifiez le style du titre</a:t>
            </a:r>
          </a:p>
        </p:txBody>
      </p:sp>
    </p:spTree>
    <p:extLst>
      <p:ext uri="{BB962C8B-B14F-4D97-AF65-F5344CB8AC3E}">
        <p14:creationId xmlns:p14="http://schemas.microsoft.com/office/powerpoint/2010/main" val="2845109590"/>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extes Styles grand titre">
    <p:spTree>
      <p:nvGrpSpPr>
        <p:cNvPr id="1" name=""/>
        <p:cNvGrpSpPr/>
        <p:nvPr/>
      </p:nvGrpSpPr>
      <p:grpSpPr>
        <a:xfrm>
          <a:off x="0" y="0"/>
          <a:ext cx="0" cy="0"/>
          <a:chOff x="0" y="0"/>
          <a:chExt cx="0" cy="0"/>
        </a:xfrm>
      </p:grpSpPr>
      <p:sp>
        <p:nvSpPr>
          <p:cNvPr id="4" name="Text Placeholder 3"/>
          <p:cNvSpPr>
            <a:spLocks noGrp="1"/>
          </p:cNvSpPr>
          <p:nvPr>
            <p:ph type="body" sz="quarter" idx="15" hasCustomPrompt="1"/>
          </p:nvPr>
        </p:nvSpPr>
        <p:spPr>
          <a:xfrm>
            <a:off x="292100" y="956222"/>
            <a:ext cx="11582400" cy="343857"/>
          </a:xfrm>
          <a:prstGeom prst="rect">
            <a:avLst/>
          </a:prstGeom>
        </p:spPr>
        <p:txBody>
          <a:bodyPr vert="horz" lIns="0" tIns="0" rIns="0" bIns="0" rtlCol="0" anchor="t" anchorCtr="0">
            <a:noAutofit/>
          </a:bodyPr>
          <a:lstStyle>
            <a:lvl1pPr marL="0" indent="0">
              <a:lnSpc>
                <a:spcPct val="100000"/>
              </a:lnSpc>
              <a:spcAft>
                <a:spcPts val="0"/>
              </a:spcAft>
              <a:buNone/>
              <a:defRPr lang="en-US" sz="1467" b="1" i="0" baseline="0" dirty="0">
                <a:solidFill>
                  <a:schemeClr val="tx1"/>
                </a:solidFill>
                <a:latin typeface="Montserrat" pitchFamily="2" charset="77"/>
                <a:ea typeface="+mj-ea"/>
              </a:defRPr>
            </a:lvl1pPr>
          </a:lstStyle>
          <a:p>
            <a:pPr lvl="0"/>
            <a:r>
              <a:rPr lang="fr-FR" noProof="0"/>
              <a:t>Cliquez pour éditer le sous-titre (Montserrat 11)</a:t>
            </a:r>
          </a:p>
        </p:txBody>
      </p:sp>
      <p:sp>
        <p:nvSpPr>
          <p:cNvPr id="10" name="Text Placeholder 16">
            <a:extLst>
              <a:ext uri="{FF2B5EF4-FFF2-40B4-BE49-F238E27FC236}">
                <a16:creationId xmlns:a16="http://schemas.microsoft.com/office/drawing/2014/main" id="{9DA34986-F1C5-694E-BF58-360F0987688D}"/>
              </a:ext>
            </a:extLst>
          </p:cNvPr>
          <p:cNvSpPr>
            <a:spLocks noGrp="1"/>
          </p:cNvSpPr>
          <p:nvPr>
            <p:ph idx="1" hasCustomPrompt="1"/>
          </p:nvPr>
        </p:nvSpPr>
        <p:spPr>
          <a:xfrm>
            <a:off x="292107" y="1326401"/>
            <a:ext cx="11578167" cy="4499707"/>
          </a:xfrm>
          <a:prstGeom prst="rect">
            <a:avLst/>
          </a:prstGeom>
        </p:spPr>
        <p:txBody>
          <a:bodyPr vert="horz" lIns="0" tIns="91440" rIns="91440" bIns="45720" rtlCol="0">
            <a:normAutofit/>
          </a:bodyPr>
          <a:lstStyle/>
          <a:p>
            <a:pPr lvl="0"/>
            <a:r>
              <a:rPr lang="fr-FR" noProof="0"/>
              <a:t>Cliquez pour éditer le texte de premier niveau (Montserrat Bold 16)</a:t>
            </a:r>
          </a:p>
          <a:p>
            <a:pPr lvl="1"/>
            <a:r>
              <a:rPr lang="fr-FR" noProof="0"/>
              <a:t>Deuxième niveau (Montserrat Bold 14)</a:t>
            </a:r>
          </a:p>
          <a:p>
            <a:pPr lvl="2"/>
            <a:r>
              <a:rPr lang="fr-FR" noProof="0"/>
              <a:t>Troisième niveau (Montserrat Bold 12)</a:t>
            </a:r>
          </a:p>
          <a:p>
            <a:pPr lvl="3"/>
            <a:r>
              <a:rPr lang="fr-FR" noProof="0"/>
              <a:t>Quatrième niveau (Montserrat 11)</a:t>
            </a:r>
          </a:p>
          <a:p>
            <a:pPr lvl="4"/>
            <a:r>
              <a:rPr lang="fr-FR" noProof="0"/>
              <a:t>Cinquième niveau (Montserrat 10)</a:t>
            </a:r>
          </a:p>
        </p:txBody>
      </p:sp>
      <p:sp>
        <p:nvSpPr>
          <p:cNvPr id="3" name="Espace réservé de la date 2">
            <a:extLst>
              <a:ext uri="{FF2B5EF4-FFF2-40B4-BE49-F238E27FC236}">
                <a16:creationId xmlns:a16="http://schemas.microsoft.com/office/drawing/2014/main" id="{36814294-B19B-4264-A1D3-2F4F64903F83}"/>
              </a:ext>
            </a:extLst>
          </p:cNvPr>
          <p:cNvSpPr>
            <a:spLocks noGrp="1"/>
          </p:cNvSpPr>
          <p:nvPr>
            <p:ph type="dt" sz="half" idx="16"/>
          </p:nvPr>
        </p:nvSpPr>
        <p:spPr/>
        <p:txBody>
          <a:bodyPr/>
          <a:lstStyle/>
          <a:p>
            <a:r>
              <a:rPr lang="fr-FR"/>
              <a:t>Date</a:t>
            </a:r>
          </a:p>
        </p:txBody>
      </p:sp>
      <p:sp>
        <p:nvSpPr>
          <p:cNvPr id="5" name="Espace réservé du pied de page 4">
            <a:extLst>
              <a:ext uri="{FF2B5EF4-FFF2-40B4-BE49-F238E27FC236}">
                <a16:creationId xmlns:a16="http://schemas.microsoft.com/office/drawing/2014/main" id="{9E5F870E-0413-374F-B757-DA15484CC5F0}"/>
              </a:ext>
            </a:extLst>
          </p:cNvPr>
          <p:cNvSpPr>
            <a:spLocks noGrp="1"/>
          </p:cNvSpPr>
          <p:nvPr>
            <p:ph type="ftr" sz="quarter" idx="17"/>
          </p:nvPr>
        </p:nvSpPr>
        <p:spPr/>
        <p:txBody>
          <a:bodyPr/>
          <a:lstStyle/>
          <a:p>
            <a:r>
              <a:rPr lang="fr-FR"/>
              <a:t>Confidentiel - Diffusion restreinte aux utilisateurs de La Poste Santé &amp; Autonomie</a:t>
            </a:r>
          </a:p>
        </p:txBody>
      </p:sp>
      <p:sp>
        <p:nvSpPr>
          <p:cNvPr id="6" name="Espace réservé du numéro de diapositive 5">
            <a:extLst>
              <a:ext uri="{FF2B5EF4-FFF2-40B4-BE49-F238E27FC236}">
                <a16:creationId xmlns:a16="http://schemas.microsoft.com/office/drawing/2014/main" id="{C813F426-AB15-1230-786D-4A97F1B716EE}"/>
              </a:ext>
            </a:extLst>
          </p:cNvPr>
          <p:cNvSpPr>
            <a:spLocks noGrp="1"/>
          </p:cNvSpPr>
          <p:nvPr>
            <p:ph type="sldNum" sz="quarter" idx="18"/>
          </p:nvPr>
        </p:nvSpPr>
        <p:spPr/>
        <p:txBody>
          <a:bodyPr/>
          <a:lstStyle/>
          <a:p>
            <a:fld id="{53DB8CE1-6779-46F0-B962-0147F6BA4944}" type="slidenum">
              <a:rPr lang="fr-FR" smtClean="0"/>
              <a:pPr/>
              <a:t>‹N°›</a:t>
            </a:fld>
            <a:endParaRPr lang="fr-FR"/>
          </a:p>
        </p:txBody>
      </p:sp>
      <p:sp>
        <p:nvSpPr>
          <p:cNvPr id="9" name="Titre 8">
            <a:extLst>
              <a:ext uri="{FF2B5EF4-FFF2-40B4-BE49-F238E27FC236}">
                <a16:creationId xmlns:a16="http://schemas.microsoft.com/office/drawing/2014/main" id="{A440DEF9-4B44-94B9-DB8B-9EA77F96EC85}"/>
              </a:ext>
            </a:extLst>
          </p:cNvPr>
          <p:cNvSpPr>
            <a:spLocks noGrp="1"/>
          </p:cNvSpPr>
          <p:nvPr>
            <p:ph type="title" hasCustomPrompt="1"/>
          </p:nvPr>
        </p:nvSpPr>
        <p:spPr>
          <a:xfrm>
            <a:off x="287354" y="245298"/>
            <a:ext cx="11578166" cy="684601"/>
          </a:xfrm>
        </p:spPr>
        <p:txBody>
          <a:bodyPr/>
          <a:lstStyle/>
          <a:p>
            <a:r>
              <a:rPr lang="fr-FR"/>
              <a:t>Cliquez pour éditer le titre sur deux lignes </a:t>
            </a:r>
            <a:r>
              <a:rPr lang="fr-FR" err="1"/>
              <a:t>lorem</a:t>
            </a:r>
            <a:r>
              <a:rPr lang="fr-FR"/>
              <a:t> ipsum </a:t>
            </a:r>
            <a:r>
              <a:rPr lang="fr-FR" err="1"/>
              <a:t>doloret</a:t>
            </a:r>
            <a:r>
              <a:rPr lang="fr-FR"/>
              <a:t> </a:t>
            </a:r>
            <a:r>
              <a:rPr lang="fr-FR" err="1"/>
              <a:t>amet</a:t>
            </a:r>
            <a:r>
              <a:rPr lang="fr-FR"/>
              <a:t> </a:t>
            </a:r>
            <a:r>
              <a:rPr lang="fr-FR" err="1"/>
              <a:t>iurgiis</a:t>
            </a:r>
            <a:r>
              <a:rPr lang="fr-FR"/>
              <a:t> longe </a:t>
            </a:r>
            <a:r>
              <a:rPr lang="fr-FR" err="1"/>
              <a:t>discretus</a:t>
            </a:r>
            <a:r>
              <a:rPr lang="fr-FR"/>
              <a:t> (Montserrat 16)</a:t>
            </a:r>
          </a:p>
        </p:txBody>
      </p:sp>
      <p:sp>
        <p:nvSpPr>
          <p:cNvPr id="2" name="Rectangle : avec coins arrondis en haut 1">
            <a:extLst>
              <a:ext uri="{FF2B5EF4-FFF2-40B4-BE49-F238E27FC236}">
                <a16:creationId xmlns:a16="http://schemas.microsoft.com/office/drawing/2014/main" id="{66861E46-A62E-75ED-5AEC-BE9FEEC9CDA7}"/>
              </a:ext>
            </a:extLst>
          </p:cNvPr>
          <p:cNvSpPr/>
          <p:nvPr userDrawn="1"/>
        </p:nvSpPr>
        <p:spPr>
          <a:xfrm rot="5400000">
            <a:off x="-266421" y="509296"/>
            <a:ext cx="672000" cy="144000"/>
          </a:xfrm>
          <a:prstGeom prst="round2SameRect">
            <a:avLst>
              <a:gd name="adj1" fmla="val 50000"/>
              <a:gd name="adj2"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tIns="121920" rtlCol="0" anchor="t"/>
          <a:lstStyle/>
          <a:p>
            <a:pPr marL="302676" indent="-302676" algn="ctr">
              <a:lnSpc>
                <a:spcPct val="85000"/>
              </a:lnSpc>
              <a:spcAft>
                <a:spcPts val="1600"/>
              </a:spcAft>
              <a:buFont typeface="Arial" pitchFamily="34" charset="0"/>
              <a:buChar char="•"/>
            </a:pPr>
            <a:endParaRPr lang="fr-FR" sz="320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3808170657"/>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extes Citation">
    <p:spTree>
      <p:nvGrpSpPr>
        <p:cNvPr id="1" name=""/>
        <p:cNvGrpSpPr/>
        <p:nvPr/>
      </p:nvGrpSpPr>
      <p:grpSpPr>
        <a:xfrm>
          <a:off x="0" y="0"/>
          <a:ext cx="0" cy="0"/>
          <a:chOff x="0" y="0"/>
          <a:chExt cx="0" cy="0"/>
        </a:xfrm>
      </p:grpSpPr>
      <p:sp>
        <p:nvSpPr>
          <p:cNvPr id="11" name="Espace réservé du texte 10"/>
          <p:cNvSpPr>
            <a:spLocks noGrp="1"/>
          </p:cNvSpPr>
          <p:nvPr>
            <p:ph type="body" sz="quarter" idx="13" hasCustomPrompt="1"/>
          </p:nvPr>
        </p:nvSpPr>
        <p:spPr>
          <a:xfrm>
            <a:off x="2770622" y="1830227"/>
            <a:ext cx="6650757" cy="3197547"/>
          </a:xfrm>
          <a:prstGeom prst="rect">
            <a:avLst/>
          </a:prstGeom>
        </p:spPr>
        <p:txBody>
          <a:bodyPr anchor="ctr">
            <a:normAutofit/>
          </a:bodyPr>
          <a:lstStyle>
            <a:lvl1pPr marL="0" indent="0" algn="ctr">
              <a:buNone/>
              <a:defRPr sz="2667" b="1" i="0" baseline="0">
                <a:solidFill>
                  <a:schemeClr val="tx1"/>
                </a:solidFill>
                <a:latin typeface="Montserrat" pitchFamily="2" charset="77"/>
              </a:defRPr>
            </a:lvl1pPr>
          </a:lstStyle>
          <a:p>
            <a:pPr lvl="0"/>
            <a:r>
              <a:rPr lang="fr-FR"/>
              <a:t>Espace pour une citation ou une introduction</a:t>
            </a:r>
          </a:p>
        </p:txBody>
      </p:sp>
      <p:sp>
        <p:nvSpPr>
          <p:cNvPr id="2" name="ZoneTexte 1">
            <a:extLst>
              <a:ext uri="{FF2B5EF4-FFF2-40B4-BE49-F238E27FC236}">
                <a16:creationId xmlns:a16="http://schemas.microsoft.com/office/drawing/2014/main" id="{C86CB126-E628-F361-0A52-6B336AE5B286}"/>
              </a:ext>
            </a:extLst>
          </p:cNvPr>
          <p:cNvSpPr txBox="1"/>
          <p:nvPr userDrawn="1"/>
        </p:nvSpPr>
        <p:spPr>
          <a:xfrm>
            <a:off x="4814888" y="1471612"/>
            <a:ext cx="0" cy="0"/>
          </a:xfrm>
          <a:prstGeom prst="rect">
            <a:avLst/>
          </a:prstGeom>
        </p:spPr>
        <p:txBody>
          <a:bodyPr vert="horz" wrap="none" lIns="0" tIns="121920" rIns="121920" bIns="60960" rtlCol="0">
            <a:normAutofit fontScale="25000" lnSpcReduction="20000"/>
          </a:bodyPr>
          <a:lstStyle/>
          <a:p>
            <a:pPr marL="304792" marR="0" indent="-304792" algn="l" defTabSz="1219170" rtl="0" eaLnBrk="1" fontAlgn="auto" latinLnBrk="0" hangingPunct="1">
              <a:lnSpc>
                <a:spcPct val="85000"/>
              </a:lnSpc>
              <a:spcBef>
                <a:spcPts val="0"/>
              </a:spcBef>
              <a:spcAft>
                <a:spcPts val="1600"/>
              </a:spcAft>
              <a:buClr>
                <a:schemeClr val="accent2"/>
              </a:buClr>
              <a:buSzPct val="120000"/>
              <a:buFont typeface="Arial" pitchFamily="34" charset="0"/>
              <a:buChar char="•"/>
              <a:tabLst/>
            </a:pPr>
            <a:endParaRPr kumimoji="0" lang="fr-FR" sz="2667" b="0" i="0" u="none" strike="noStrike" kern="1200" cap="none" spc="0" normalizeH="0" baseline="0" noProof="0">
              <a:ln>
                <a:noFill/>
              </a:ln>
              <a:solidFill>
                <a:schemeClr val="accent2"/>
              </a:solidFill>
              <a:effectLst/>
              <a:uLnTx/>
              <a:uFillTx/>
              <a:latin typeface="Arial" pitchFamily="34" charset="0"/>
              <a:ea typeface="+mn-ea"/>
              <a:cs typeface="Arial" pitchFamily="34" charset="0"/>
            </a:endParaRPr>
          </a:p>
        </p:txBody>
      </p:sp>
      <p:sp>
        <p:nvSpPr>
          <p:cNvPr id="6" name="Espace réservé de la date 5">
            <a:extLst>
              <a:ext uri="{FF2B5EF4-FFF2-40B4-BE49-F238E27FC236}">
                <a16:creationId xmlns:a16="http://schemas.microsoft.com/office/drawing/2014/main" id="{F7B60794-D9E6-FFC9-3C31-53CD656723EE}"/>
              </a:ext>
            </a:extLst>
          </p:cNvPr>
          <p:cNvSpPr>
            <a:spLocks noGrp="1"/>
          </p:cNvSpPr>
          <p:nvPr>
            <p:ph type="dt" sz="half" idx="14"/>
          </p:nvPr>
        </p:nvSpPr>
        <p:spPr/>
        <p:txBody>
          <a:bodyPr/>
          <a:lstStyle/>
          <a:p>
            <a:r>
              <a:rPr lang="fr-FR"/>
              <a:t>Date</a:t>
            </a:r>
          </a:p>
        </p:txBody>
      </p:sp>
      <p:sp>
        <p:nvSpPr>
          <p:cNvPr id="7" name="Espace réservé du pied de page 6">
            <a:extLst>
              <a:ext uri="{FF2B5EF4-FFF2-40B4-BE49-F238E27FC236}">
                <a16:creationId xmlns:a16="http://schemas.microsoft.com/office/drawing/2014/main" id="{2E677180-36F7-0061-D153-CBF61F58825C}"/>
              </a:ext>
            </a:extLst>
          </p:cNvPr>
          <p:cNvSpPr>
            <a:spLocks noGrp="1"/>
          </p:cNvSpPr>
          <p:nvPr>
            <p:ph type="ftr" sz="quarter" idx="15"/>
          </p:nvPr>
        </p:nvSpPr>
        <p:spPr/>
        <p:txBody>
          <a:bodyPr/>
          <a:lstStyle/>
          <a:p>
            <a:r>
              <a:rPr lang="fr-FR"/>
              <a:t>Confidentiel - Diffusion restreinte aux utilisateurs de La Poste Santé &amp; Autonomie</a:t>
            </a:r>
          </a:p>
        </p:txBody>
      </p:sp>
      <p:sp>
        <p:nvSpPr>
          <p:cNvPr id="8" name="Espace réservé du numéro de diapositive 7">
            <a:extLst>
              <a:ext uri="{FF2B5EF4-FFF2-40B4-BE49-F238E27FC236}">
                <a16:creationId xmlns:a16="http://schemas.microsoft.com/office/drawing/2014/main" id="{F2CB2209-0D11-314A-87E1-4C9013667318}"/>
              </a:ext>
            </a:extLst>
          </p:cNvPr>
          <p:cNvSpPr>
            <a:spLocks noGrp="1"/>
          </p:cNvSpPr>
          <p:nvPr>
            <p:ph type="sldNum" sz="quarter" idx="16"/>
          </p:nvPr>
        </p:nvSpPr>
        <p:spPr/>
        <p:txBody>
          <a:bodyPr/>
          <a:lstStyle/>
          <a:p>
            <a:fld id="{53DB8CE1-6779-46F0-B962-0147F6BA4944}" type="slidenum">
              <a:rPr lang="fr-FR" smtClean="0"/>
              <a:pPr/>
              <a:t>‹N°›</a:t>
            </a:fld>
            <a:endParaRPr lang="fr-FR"/>
          </a:p>
        </p:txBody>
      </p:sp>
      <p:sp>
        <p:nvSpPr>
          <p:cNvPr id="5" name="Rectangle 4">
            <a:extLst>
              <a:ext uri="{FF2B5EF4-FFF2-40B4-BE49-F238E27FC236}">
                <a16:creationId xmlns:a16="http://schemas.microsoft.com/office/drawing/2014/main" id="{D040A7BA-E674-0F2F-06D3-F933F50AA3D9}"/>
              </a:ext>
            </a:extLst>
          </p:cNvPr>
          <p:cNvSpPr/>
          <p:nvPr userDrawn="1"/>
        </p:nvSpPr>
        <p:spPr>
          <a:xfrm>
            <a:off x="0" y="23854"/>
            <a:ext cx="12157544" cy="6834146"/>
          </a:xfrm>
          <a:prstGeom prst="rect">
            <a:avLst/>
          </a:prstGeom>
          <a:noFill/>
          <a:ln w="76200" cap="flat">
            <a:solidFill>
              <a:schemeClr val="tx1"/>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tIns="121920" rtlCol="0" anchor="t"/>
          <a:lstStyle/>
          <a:p>
            <a:pPr marL="302676" indent="-302676" algn="ctr">
              <a:lnSpc>
                <a:spcPct val="85000"/>
              </a:lnSpc>
              <a:spcAft>
                <a:spcPts val="1600"/>
              </a:spcAft>
              <a:buFont typeface="Arial" pitchFamily="34" charset="0"/>
              <a:buChar char="•"/>
            </a:pPr>
            <a:endParaRPr lang="fr-FR" sz="320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254078967"/>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extes Citation 2">
    <p:spTree>
      <p:nvGrpSpPr>
        <p:cNvPr id="1" name=""/>
        <p:cNvGrpSpPr/>
        <p:nvPr/>
      </p:nvGrpSpPr>
      <p:grpSpPr>
        <a:xfrm>
          <a:off x="0" y="0"/>
          <a:ext cx="0" cy="0"/>
          <a:chOff x="0" y="0"/>
          <a:chExt cx="0" cy="0"/>
        </a:xfrm>
      </p:grpSpPr>
      <p:sp>
        <p:nvSpPr>
          <p:cNvPr id="11" name="Espace réservé du texte 10"/>
          <p:cNvSpPr>
            <a:spLocks noGrp="1"/>
          </p:cNvSpPr>
          <p:nvPr>
            <p:ph type="body" sz="quarter" idx="13" hasCustomPrompt="1"/>
          </p:nvPr>
        </p:nvSpPr>
        <p:spPr>
          <a:xfrm>
            <a:off x="2770622" y="1830227"/>
            <a:ext cx="6650757" cy="3197547"/>
          </a:xfrm>
          <a:prstGeom prst="rect">
            <a:avLst/>
          </a:prstGeom>
        </p:spPr>
        <p:txBody>
          <a:bodyPr anchor="ctr">
            <a:normAutofit/>
          </a:bodyPr>
          <a:lstStyle>
            <a:lvl1pPr marL="0" indent="0" algn="ctr">
              <a:buNone/>
              <a:defRPr sz="2667" b="1" i="0" baseline="0">
                <a:solidFill>
                  <a:schemeClr val="tx1"/>
                </a:solidFill>
                <a:latin typeface="Montserrat" pitchFamily="2" charset="77"/>
              </a:defRPr>
            </a:lvl1pPr>
          </a:lstStyle>
          <a:p>
            <a:pPr lvl="0"/>
            <a:r>
              <a:rPr lang="fr-FR"/>
              <a:t>Espace pour une citation ou une introduction</a:t>
            </a:r>
          </a:p>
        </p:txBody>
      </p:sp>
      <p:sp>
        <p:nvSpPr>
          <p:cNvPr id="2" name="ZoneTexte 1">
            <a:extLst>
              <a:ext uri="{FF2B5EF4-FFF2-40B4-BE49-F238E27FC236}">
                <a16:creationId xmlns:a16="http://schemas.microsoft.com/office/drawing/2014/main" id="{C86CB126-E628-F361-0A52-6B336AE5B286}"/>
              </a:ext>
            </a:extLst>
          </p:cNvPr>
          <p:cNvSpPr txBox="1"/>
          <p:nvPr userDrawn="1"/>
        </p:nvSpPr>
        <p:spPr>
          <a:xfrm>
            <a:off x="4814888" y="1471612"/>
            <a:ext cx="0" cy="0"/>
          </a:xfrm>
          <a:prstGeom prst="rect">
            <a:avLst/>
          </a:prstGeom>
        </p:spPr>
        <p:txBody>
          <a:bodyPr vert="horz" wrap="none" lIns="0" tIns="121920" rIns="121920" bIns="60960" rtlCol="0">
            <a:normAutofit fontScale="25000" lnSpcReduction="20000"/>
          </a:bodyPr>
          <a:lstStyle/>
          <a:p>
            <a:pPr marL="304792" marR="0" indent="-304792" algn="l" defTabSz="1219170" rtl="0" eaLnBrk="1" fontAlgn="auto" latinLnBrk="0" hangingPunct="1">
              <a:lnSpc>
                <a:spcPct val="85000"/>
              </a:lnSpc>
              <a:spcBef>
                <a:spcPts val="0"/>
              </a:spcBef>
              <a:spcAft>
                <a:spcPts val="1600"/>
              </a:spcAft>
              <a:buClr>
                <a:schemeClr val="accent2"/>
              </a:buClr>
              <a:buSzPct val="120000"/>
              <a:buFont typeface="Arial" pitchFamily="34" charset="0"/>
              <a:buChar char="•"/>
              <a:tabLst/>
            </a:pPr>
            <a:endParaRPr kumimoji="0" lang="fr-FR" sz="2667" b="0" i="0" u="none" strike="noStrike" kern="1200" cap="none" spc="0" normalizeH="0" baseline="0" noProof="0">
              <a:ln>
                <a:noFill/>
              </a:ln>
              <a:solidFill>
                <a:schemeClr val="accent2"/>
              </a:solidFill>
              <a:effectLst/>
              <a:uLnTx/>
              <a:uFillTx/>
              <a:latin typeface="Arial" pitchFamily="34" charset="0"/>
              <a:ea typeface="+mn-ea"/>
              <a:cs typeface="Arial" pitchFamily="34" charset="0"/>
            </a:endParaRPr>
          </a:p>
        </p:txBody>
      </p:sp>
      <p:sp>
        <p:nvSpPr>
          <p:cNvPr id="6" name="Espace réservé de la date 5">
            <a:extLst>
              <a:ext uri="{FF2B5EF4-FFF2-40B4-BE49-F238E27FC236}">
                <a16:creationId xmlns:a16="http://schemas.microsoft.com/office/drawing/2014/main" id="{F7B60794-D9E6-FFC9-3C31-53CD656723EE}"/>
              </a:ext>
            </a:extLst>
          </p:cNvPr>
          <p:cNvSpPr>
            <a:spLocks noGrp="1"/>
          </p:cNvSpPr>
          <p:nvPr>
            <p:ph type="dt" sz="half" idx="14"/>
          </p:nvPr>
        </p:nvSpPr>
        <p:spPr/>
        <p:txBody>
          <a:bodyPr/>
          <a:lstStyle/>
          <a:p>
            <a:r>
              <a:rPr lang="fr-FR"/>
              <a:t>Date</a:t>
            </a:r>
          </a:p>
        </p:txBody>
      </p:sp>
      <p:sp>
        <p:nvSpPr>
          <p:cNvPr id="7" name="Espace réservé du pied de page 6">
            <a:extLst>
              <a:ext uri="{FF2B5EF4-FFF2-40B4-BE49-F238E27FC236}">
                <a16:creationId xmlns:a16="http://schemas.microsoft.com/office/drawing/2014/main" id="{2E677180-36F7-0061-D153-CBF61F58825C}"/>
              </a:ext>
            </a:extLst>
          </p:cNvPr>
          <p:cNvSpPr>
            <a:spLocks noGrp="1"/>
          </p:cNvSpPr>
          <p:nvPr>
            <p:ph type="ftr" sz="quarter" idx="15"/>
          </p:nvPr>
        </p:nvSpPr>
        <p:spPr/>
        <p:txBody>
          <a:bodyPr/>
          <a:lstStyle/>
          <a:p>
            <a:r>
              <a:rPr lang="fr-FR"/>
              <a:t>Confidentiel - Diffusion restreinte aux utilisateurs de La Poste Santé &amp; Autonomie</a:t>
            </a:r>
          </a:p>
        </p:txBody>
      </p:sp>
      <p:sp>
        <p:nvSpPr>
          <p:cNvPr id="8" name="Espace réservé du numéro de diapositive 7">
            <a:extLst>
              <a:ext uri="{FF2B5EF4-FFF2-40B4-BE49-F238E27FC236}">
                <a16:creationId xmlns:a16="http://schemas.microsoft.com/office/drawing/2014/main" id="{F2CB2209-0D11-314A-87E1-4C9013667318}"/>
              </a:ext>
            </a:extLst>
          </p:cNvPr>
          <p:cNvSpPr>
            <a:spLocks noGrp="1"/>
          </p:cNvSpPr>
          <p:nvPr>
            <p:ph type="sldNum" sz="quarter" idx="16"/>
          </p:nvPr>
        </p:nvSpPr>
        <p:spPr/>
        <p:txBody>
          <a:bodyPr/>
          <a:lstStyle/>
          <a:p>
            <a:fld id="{53DB8CE1-6779-46F0-B962-0147F6BA4944}" type="slidenum">
              <a:rPr lang="fr-FR" smtClean="0"/>
              <a:pPr/>
              <a:t>‹N°›</a:t>
            </a:fld>
            <a:endParaRPr lang="fr-FR"/>
          </a:p>
        </p:txBody>
      </p:sp>
      <p:sp>
        <p:nvSpPr>
          <p:cNvPr id="5" name="Rectangle 4">
            <a:extLst>
              <a:ext uri="{FF2B5EF4-FFF2-40B4-BE49-F238E27FC236}">
                <a16:creationId xmlns:a16="http://schemas.microsoft.com/office/drawing/2014/main" id="{499B11CD-6283-9396-84F9-71BC7ABFB725}"/>
              </a:ext>
            </a:extLst>
          </p:cNvPr>
          <p:cNvSpPr/>
          <p:nvPr userDrawn="1"/>
        </p:nvSpPr>
        <p:spPr>
          <a:xfrm>
            <a:off x="0" y="23854"/>
            <a:ext cx="12157544" cy="6834146"/>
          </a:xfrm>
          <a:prstGeom prst="rect">
            <a:avLst/>
          </a:prstGeom>
          <a:noFill/>
          <a:ln w="76200" cap="flat">
            <a:solidFill>
              <a:schemeClr val="tx1"/>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tIns="121920" rtlCol="0" anchor="t"/>
          <a:lstStyle/>
          <a:p>
            <a:pPr marL="302676" indent="-302676" algn="ctr">
              <a:lnSpc>
                <a:spcPct val="85000"/>
              </a:lnSpc>
              <a:spcAft>
                <a:spcPts val="1600"/>
              </a:spcAft>
              <a:buFont typeface="Arial" pitchFamily="34" charset="0"/>
              <a:buChar char="•"/>
            </a:pPr>
            <a:endParaRPr lang="fr-FR" sz="3200">
              <a:solidFill>
                <a:schemeClr val="bg1"/>
              </a:solidFill>
              <a:latin typeface="Arial" pitchFamily="34" charset="0"/>
              <a:cs typeface="Arial" pitchFamily="34" charset="0"/>
            </a:endParaRPr>
          </a:p>
        </p:txBody>
      </p:sp>
      <p:pic>
        <p:nvPicPr>
          <p:cNvPr id="12" name="Image 11">
            <a:extLst>
              <a:ext uri="{FF2B5EF4-FFF2-40B4-BE49-F238E27FC236}">
                <a16:creationId xmlns:a16="http://schemas.microsoft.com/office/drawing/2014/main" id="{7DE53FD8-5B02-36E4-CAD9-F5A074102F62}"/>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45986" b="18529"/>
          <a:stretch/>
        </p:blipFill>
        <p:spPr>
          <a:xfrm>
            <a:off x="6680727" y="3429000"/>
            <a:ext cx="5511273" cy="3429000"/>
          </a:xfrm>
          <a:prstGeom prst="rect">
            <a:avLst/>
          </a:prstGeom>
        </p:spPr>
      </p:pic>
    </p:spTree>
    <p:extLst>
      <p:ext uri="{BB962C8B-B14F-4D97-AF65-F5344CB8AC3E}">
        <p14:creationId xmlns:p14="http://schemas.microsoft.com/office/powerpoint/2010/main" val="2897162799"/>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extes Citation 3">
    <p:spTree>
      <p:nvGrpSpPr>
        <p:cNvPr id="1" name=""/>
        <p:cNvGrpSpPr/>
        <p:nvPr/>
      </p:nvGrpSpPr>
      <p:grpSpPr>
        <a:xfrm>
          <a:off x="0" y="0"/>
          <a:ext cx="0" cy="0"/>
          <a:chOff x="0" y="0"/>
          <a:chExt cx="0" cy="0"/>
        </a:xfrm>
      </p:grpSpPr>
      <p:sp>
        <p:nvSpPr>
          <p:cNvPr id="11" name="Espace réservé du texte 10"/>
          <p:cNvSpPr>
            <a:spLocks noGrp="1"/>
          </p:cNvSpPr>
          <p:nvPr>
            <p:ph type="body" sz="quarter" idx="13" hasCustomPrompt="1"/>
          </p:nvPr>
        </p:nvSpPr>
        <p:spPr>
          <a:xfrm>
            <a:off x="2770622" y="1830227"/>
            <a:ext cx="6650757" cy="3197547"/>
          </a:xfrm>
          <a:prstGeom prst="rect">
            <a:avLst/>
          </a:prstGeom>
        </p:spPr>
        <p:txBody>
          <a:bodyPr anchor="ctr">
            <a:normAutofit/>
          </a:bodyPr>
          <a:lstStyle>
            <a:lvl1pPr marL="0" indent="0" algn="ctr">
              <a:buNone/>
              <a:defRPr sz="2667" b="1" i="0" baseline="0">
                <a:solidFill>
                  <a:schemeClr val="tx1"/>
                </a:solidFill>
                <a:latin typeface="Montserrat" pitchFamily="2" charset="77"/>
              </a:defRPr>
            </a:lvl1pPr>
          </a:lstStyle>
          <a:p>
            <a:pPr lvl="0"/>
            <a:r>
              <a:rPr lang="fr-FR"/>
              <a:t>Espace pour une citation ou une introduction</a:t>
            </a:r>
          </a:p>
        </p:txBody>
      </p:sp>
      <p:sp>
        <p:nvSpPr>
          <p:cNvPr id="2" name="ZoneTexte 1">
            <a:extLst>
              <a:ext uri="{FF2B5EF4-FFF2-40B4-BE49-F238E27FC236}">
                <a16:creationId xmlns:a16="http://schemas.microsoft.com/office/drawing/2014/main" id="{C86CB126-E628-F361-0A52-6B336AE5B286}"/>
              </a:ext>
            </a:extLst>
          </p:cNvPr>
          <p:cNvSpPr txBox="1"/>
          <p:nvPr userDrawn="1"/>
        </p:nvSpPr>
        <p:spPr>
          <a:xfrm>
            <a:off x="4814888" y="1471612"/>
            <a:ext cx="0" cy="0"/>
          </a:xfrm>
          <a:prstGeom prst="rect">
            <a:avLst/>
          </a:prstGeom>
        </p:spPr>
        <p:txBody>
          <a:bodyPr vert="horz" wrap="none" lIns="0" tIns="121920" rIns="121920" bIns="60960" rtlCol="0">
            <a:normAutofit fontScale="25000" lnSpcReduction="20000"/>
          </a:bodyPr>
          <a:lstStyle/>
          <a:p>
            <a:pPr marL="304792" marR="0" indent="-304792" algn="l" defTabSz="1219170" rtl="0" eaLnBrk="1" fontAlgn="auto" latinLnBrk="0" hangingPunct="1">
              <a:lnSpc>
                <a:spcPct val="85000"/>
              </a:lnSpc>
              <a:spcBef>
                <a:spcPts val="0"/>
              </a:spcBef>
              <a:spcAft>
                <a:spcPts val="1600"/>
              </a:spcAft>
              <a:buClr>
                <a:schemeClr val="accent2"/>
              </a:buClr>
              <a:buSzPct val="120000"/>
              <a:buFont typeface="Arial" pitchFamily="34" charset="0"/>
              <a:buChar char="•"/>
              <a:tabLst/>
            </a:pPr>
            <a:endParaRPr kumimoji="0" lang="fr-FR" sz="2667" b="0" i="0" u="none" strike="noStrike" kern="1200" cap="none" spc="0" normalizeH="0" baseline="0" noProof="0">
              <a:ln>
                <a:noFill/>
              </a:ln>
              <a:solidFill>
                <a:schemeClr val="accent2"/>
              </a:solidFill>
              <a:effectLst/>
              <a:uLnTx/>
              <a:uFillTx/>
              <a:latin typeface="Arial" pitchFamily="34" charset="0"/>
              <a:ea typeface="+mn-ea"/>
              <a:cs typeface="Arial" pitchFamily="34" charset="0"/>
            </a:endParaRPr>
          </a:p>
        </p:txBody>
      </p:sp>
      <p:sp>
        <p:nvSpPr>
          <p:cNvPr id="6" name="Espace réservé de la date 5">
            <a:extLst>
              <a:ext uri="{FF2B5EF4-FFF2-40B4-BE49-F238E27FC236}">
                <a16:creationId xmlns:a16="http://schemas.microsoft.com/office/drawing/2014/main" id="{F7B60794-D9E6-FFC9-3C31-53CD656723EE}"/>
              </a:ext>
            </a:extLst>
          </p:cNvPr>
          <p:cNvSpPr>
            <a:spLocks noGrp="1"/>
          </p:cNvSpPr>
          <p:nvPr>
            <p:ph type="dt" sz="half" idx="14"/>
          </p:nvPr>
        </p:nvSpPr>
        <p:spPr/>
        <p:txBody>
          <a:bodyPr/>
          <a:lstStyle/>
          <a:p>
            <a:r>
              <a:rPr lang="fr-FR"/>
              <a:t>Date</a:t>
            </a:r>
          </a:p>
        </p:txBody>
      </p:sp>
      <p:sp>
        <p:nvSpPr>
          <p:cNvPr id="7" name="Espace réservé du pied de page 6">
            <a:extLst>
              <a:ext uri="{FF2B5EF4-FFF2-40B4-BE49-F238E27FC236}">
                <a16:creationId xmlns:a16="http://schemas.microsoft.com/office/drawing/2014/main" id="{2E677180-36F7-0061-D153-CBF61F58825C}"/>
              </a:ext>
            </a:extLst>
          </p:cNvPr>
          <p:cNvSpPr>
            <a:spLocks noGrp="1"/>
          </p:cNvSpPr>
          <p:nvPr>
            <p:ph type="ftr" sz="quarter" idx="15"/>
          </p:nvPr>
        </p:nvSpPr>
        <p:spPr/>
        <p:txBody>
          <a:bodyPr/>
          <a:lstStyle/>
          <a:p>
            <a:r>
              <a:rPr lang="fr-FR"/>
              <a:t>Confidentiel - Diffusion restreinte aux utilisateurs de La Poste Santé &amp; Autonomie</a:t>
            </a:r>
          </a:p>
        </p:txBody>
      </p:sp>
      <p:sp>
        <p:nvSpPr>
          <p:cNvPr id="8" name="Espace réservé du numéro de diapositive 7">
            <a:extLst>
              <a:ext uri="{FF2B5EF4-FFF2-40B4-BE49-F238E27FC236}">
                <a16:creationId xmlns:a16="http://schemas.microsoft.com/office/drawing/2014/main" id="{F2CB2209-0D11-314A-87E1-4C9013667318}"/>
              </a:ext>
            </a:extLst>
          </p:cNvPr>
          <p:cNvSpPr>
            <a:spLocks noGrp="1"/>
          </p:cNvSpPr>
          <p:nvPr>
            <p:ph type="sldNum" sz="quarter" idx="16"/>
          </p:nvPr>
        </p:nvSpPr>
        <p:spPr/>
        <p:txBody>
          <a:bodyPr/>
          <a:lstStyle/>
          <a:p>
            <a:fld id="{53DB8CE1-6779-46F0-B962-0147F6BA4944}" type="slidenum">
              <a:rPr lang="fr-FR" smtClean="0"/>
              <a:pPr/>
              <a:t>‹N°›</a:t>
            </a:fld>
            <a:endParaRPr lang="fr-FR"/>
          </a:p>
        </p:txBody>
      </p:sp>
      <p:sp>
        <p:nvSpPr>
          <p:cNvPr id="5" name="Rectangle 4">
            <a:extLst>
              <a:ext uri="{FF2B5EF4-FFF2-40B4-BE49-F238E27FC236}">
                <a16:creationId xmlns:a16="http://schemas.microsoft.com/office/drawing/2014/main" id="{DB0D7237-85FC-B4D2-AD3F-7242097A5D63}"/>
              </a:ext>
            </a:extLst>
          </p:cNvPr>
          <p:cNvSpPr/>
          <p:nvPr userDrawn="1"/>
        </p:nvSpPr>
        <p:spPr>
          <a:xfrm>
            <a:off x="189781" y="232913"/>
            <a:ext cx="2078966" cy="431321"/>
          </a:xfrm>
          <a:prstGeom prst="rect">
            <a:avLst/>
          </a:prstGeom>
          <a:solidFill>
            <a:srgbClr val="003CA5"/>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rtlCol="0" anchor="t"/>
          <a:lstStyle/>
          <a:p>
            <a:pPr marL="227013" indent="-227013" algn="ctr">
              <a:lnSpc>
                <a:spcPct val="85000"/>
              </a:lnSpc>
              <a:spcAft>
                <a:spcPts val="1200"/>
              </a:spcAft>
              <a:buFont typeface="Arial" pitchFamily="34" charset="0"/>
              <a:buChar char="•"/>
            </a:pPr>
            <a:endParaRPr lang="fr-FR">
              <a:solidFill>
                <a:schemeClr val="bg1"/>
              </a:solidFill>
              <a:latin typeface="Arial" pitchFamily="34" charset="0"/>
              <a:cs typeface="Arial" pitchFamily="34" charset="0"/>
            </a:endParaRPr>
          </a:p>
        </p:txBody>
      </p:sp>
      <p:sp>
        <p:nvSpPr>
          <p:cNvPr id="9" name="Rectangle 8">
            <a:extLst>
              <a:ext uri="{FF2B5EF4-FFF2-40B4-BE49-F238E27FC236}">
                <a16:creationId xmlns:a16="http://schemas.microsoft.com/office/drawing/2014/main" id="{38961AC0-2C9E-4829-E5EE-218E604A12A5}"/>
              </a:ext>
            </a:extLst>
          </p:cNvPr>
          <p:cNvSpPr/>
          <p:nvPr userDrawn="1"/>
        </p:nvSpPr>
        <p:spPr>
          <a:xfrm>
            <a:off x="0" y="23854"/>
            <a:ext cx="12157544" cy="6834146"/>
          </a:xfrm>
          <a:prstGeom prst="rect">
            <a:avLst/>
          </a:prstGeom>
          <a:noFill/>
          <a:ln w="76200" cap="flat">
            <a:solidFill>
              <a:schemeClr val="tx1"/>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tIns="121920" rtlCol="0" anchor="t"/>
          <a:lstStyle/>
          <a:p>
            <a:pPr marL="302676" indent="-302676" algn="ctr">
              <a:lnSpc>
                <a:spcPct val="85000"/>
              </a:lnSpc>
              <a:spcAft>
                <a:spcPts val="1600"/>
              </a:spcAft>
              <a:buFont typeface="Arial" pitchFamily="34" charset="0"/>
              <a:buChar char="•"/>
            </a:pPr>
            <a:endParaRPr lang="fr-FR" sz="3200">
              <a:solidFill>
                <a:schemeClr val="bg1"/>
              </a:solidFill>
              <a:latin typeface="Arial" pitchFamily="34" charset="0"/>
              <a:cs typeface="Arial" pitchFamily="34" charset="0"/>
            </a:endParaRPr>
          </a:p>
        </p:txBody>
      </p:sp>
      <p:pic>
        <p:nvPicPr>
          <p:cNvPr id="13" name="Image 12">
            <a:extLst>
              <a:ext uri="{FF2B5EF4-FFF2-40B4-BE49-F238E27FC236}">
                <a16:creationId xmlns:a16="http://schemas.microsoft.com/office/drawing/2014/main" id="{21D30206-60C2-0F64-E8BE-5BE419C78BD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934221" y="-391669"/>
            <a:ext cx="2610257" cy="2610257"/>
          </a:xfrm>
          <a:prstGeom prst="rect">
            <a:avLst/>
          </a:prstGeom>
        </p:spPr>
      </p:pic>
    </p:spTree>
    <p:extLst>
      <p:ext uri="{BB962C8B-B14F-4D97-AF65-F5344CB8AC3E}">
        <p14:creationId xmlns:p14="http://schemas.microsoft.com/office/powerpoint/2010/main" val="2122333152"/>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extes Vide 2">
    <p:spTree>
      <p:nvGrpSpPr>
        <p:cNvPr id="1" name=""/>
        <p:cNvGrpSpPr/>
        <p:nvPr/>
      </p:nvGrpSpPr>
      <p:grpSpPr>
        <a:xfrm>
          <a:off x="0" y="0"/>
          <a:ext cx="0" cy="0"/>
          <a:chOff x="0" y="0"/>
          <a:chExt cx="0" cy="0"/>
        </a:xfrm>
      </p:grpSpPr>
      <p:sp>
        <p:nvSpPr>
          <p:cNvPr id="6" name="Espace réservé de la date 5">
            <a:extLst>
              <a:ext uri="{FF2B5EF4-FFF2-40B4-BE49-F238E27FC236}">
                <a16:creationId xmlns:a16="http://schemas.microsoft.com/office/drawing/2014/main" id="{24A1589B-4666-45D4-B4F1-BD346A821390}"/>
              </a:ext>
            </a:extLst>
          </p:cNvPr>
          <p:cNvSpPr>
            <a:spLocks noGrp="1"/>
          </p:cNvSpPr>
          <p:nvPr>
            <p:ph type="dt" sz="half" idx="10"/>
          </p:nvPr>
        </p:nvSpPr>
        <p:spPr/>
        <p:txBody>
          <a:bodyPr/>
          <a:lstStyle/>
          <a:p>
            <a:r>
              <a:rPr lang="fr-FR"/>
              <a:t>Date</a:t>
            </a:r>
          </a:p>
        </p:txBody>
      </p:sp>
      <p:sp>
        <p:nvSpPr>
          <p:cNvPr id="7" name="Espace réservé du pied de page 6">
            <a:extLst>
              <a:ext uri="{FF2B5EF4-FFF2-40B4-BE49-F238E27FC236}">
                <a16:creationId xmlns:a16="http://schemas.microsoft.com/office/drawing/2014/main" id="{DA87119C-8A2B-3765-6DD1-444352B03C51}"/>
              </a:ext>
            </a:extLst>
          </p:cNvPr>
          <p:cNvSpPr>
            <a:spLocks noGrp="1"/>
          </p:cNvSpPr>
          <p:nvPr>
            <p:ph type="ftr" sz="quarter" idx="11"/>
          </p:nvPr>
        </p:nvSpPr>
        <p:spPr/>
        <p:txBody>
          <a:bodyPr/>
          <a:lstStyle/>
          <a:p>
            <a:r>
              <a:rPr lang="fr-FR"/>
              <a:t>Confidentiel - Diffusion restreinte aux utilisateurs de La Poste Santé &amp; Autonomie</a:t>
            </a:r>
          </a:p>
        </p:txBody>
      </p:sp>
      <p:sp>
        <p:nvSpPr>
          <p:cNvPr id="8" name="Espace réservé du numéro de diapositive 7">
            <a:extLst>
              <a:ext uri="{FF2B5EF4-FFF2-40B4-BE49-F238E27FC236}">
                <a16:creationId xmlns:a16="http://schemas.microsoft.com/office/drawing/2014/main" id="{0A1DB760-54DC-7B2B-8C97-134F85ACE501}"/>
              </a:ext>
            </a:extLst>
          </p:cNvPr>
          <p:cNvSpPr>
            <a:spLocks noGrp="1"/>
          </p:cNvSpPr>
          <p:nvPr>
            <p:ph type="sldNum" sz="quarter" idx="12"/>
          </p:nvPr>
        </p:nvSpPr>
        <p:spPr/>
        <p:txBody>
          <a:bodyPr/>
          <a:lstStyle/>
          <a:p>
            <a:fld id="{53DB8CE1-6779-46F0-B962-0147F6BA4944}" type="slidenum">
              <a:rPr lang="fr-FR" smtClean="0"/>
              <a:pPr/>
              <a:t>‹N°›</a:t>
            </a:fld>
            <a:endParaRPr lang="fr-FR"/>
          </a:p>
        </p:txBody>
      </p:sp>
      <p:sp>
        <p:nvSpPr>
          <p:cNvPr id="4" name="Titre 3">
            <a:extLst>
              <a:ext uri="{FF2B5EF4-FFF2-40B4-BE49-F238E27FC236}">
                <a16:creationId xmlns:a16="http://schemas.microsoft.com/office/drawing/2014/main" id="{93C9D464-2E38-FF0C-E813-D099893268A5}"/>
              </a:ext>
            </a:extLst>
          </p:cNvPr>
          <p:cNvSpPr>
            <a:spLocks noGrp="1"/>
          </p:cNvSpPr>
          <p:nvPr>
            <p:ph type="title"/>
          </p:nvPr>
        </p:nvSpPr>
        <p:spPr/>
        <p:txBody>
          <a:bodyPr/>
          <a:lstStyle/>
          <a:p>
            <a:r>
              <a:rPr lang="fr-FR"/>
              <a:t>Modifiez le style du titre</a:t>
            </a:r>
          </a:p>
        </p:txBody>
      </p:sp>
      <p:sp>
        <p:nvSpPr>
          <p:cNvPr id="2" name="Rectangle : avec coins arrondis en haut 1">
            <a:extLst>
              <a:ext uri="{FF2B5EF4-FFF2-40B4-BE49-F238E27FC236}">
                <a16:creationId xmlns:a16="http://schemas.microsoft.com/office/drawing/2014/main" id="{A4E1A50D-3D7C-72CF-D558-8CC71073DB8C}"/>
              </a:ext>
            </a:extLst>
          </p:cNvPr>
          <p:cNvSpPr/>
          <p:nvPr userDrawn="1"/>
        </p:nvSpPr>
        <p:spPr>
          <a:xfrm rot="5400000">
            <a:off x="-97211" y="342509"/>
            <a:ext cx="336000" cy="141577"/>
          </a:xfrm>
          <a:prstGeom prst="round2SameRect">
            <a:avLst>
              <a:gd name="adj1" fmla="val 50000"/>
              <a:gd name="adj2"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tIns="121920" rtlCol="0" anchor="t"/>
          <a:lstStyle/>
          <a:p>
            <a:pPr marL="302676" indent="-302676" algn="ctr">
              <a:lnSpc>
                <a:spcPct val="85000"/>
              </a:lnSpc>
              <a:spcAft>
                <a:spcPts val="1600"/>
              </a:spcAft>
              <a:buFont typeface="Arial" pitchFamily="34" charset="0"/>
              <a:buChar char="•"/>
            </a:pPr>
            <a:endParaRPr lang="fr-FR" sz="3200">
              <a:solidFill>
                <a:schemeClr val="bg1"/>
              </a:solidFill>
              <a:latin typeface="Arial" pitchFamily="34" charset="0"/>
              <a:cs typeface="Arial" pitchFamily="34" charset="0"/>
            </a:endParaRPr>
          </a:p>
        </p:txBody>
      </p:sp>
      <p:sp>
        <p:nvSpPr>
          <p:cNvPr id="11" name="Text Placeholder 16">
            <a:extLst>
              <a:ext uri="{FF2B5EF4-FFF2-40B4-BE49-F238E27FC236}">
                <a16:creationId xmlns:a16="http://schemas.microsoft.com/office/drawing/2014/main" id="{84B06DF1-249E-D63C-121A-5BA8AE29ECB6}"/>
              </a:ext>
            </a:extLst>
          </p:cNvPr>
          <p:cNvSpPr>
            <a:spLocks noGrp="1"/>
          </p:cNvSpPr>
          <p:nvPr>
            <p:ph idx="1"/>
          </p:nvPr>
        </p:nvSpPr>
        <p:spPr>
          <a:xfrm>
            <a:off x="292107" y="661262"/>
            <a:ext cx="11578167" cy="5457159"/>
          </a:xfrm>
          <a:prstGeom prst="rect">
            <a:avLst/>
          </a:prstGeom>
        </p:spPr>
        <p:txBody>
          <a:bodyPr vert="horz" lIns="0" tIns="91440" rIns="91440" bIns="45720" rtlCol="0">
            <a:normAutofit/>
          </a:bodyPr>
          <a:lstStyle/>
          <a:p>
            <a:pPr lvl="0"/>
            <a:r>
              <a:rPr lang="fr-FR" noProof="0"/>
              <a:t>Cliquez pour éditer le texte de premier niveau (Montserrat Bold 14)</a:t>
            </a:r>
          </a:p>
          <a:p>
            <a:pPr lvl="1"/>
            <a:r>
              <a:rPr lang="fr-FR" noProof="0"/>
              <a:t>Deuxième niveau (Montserrat Bold 12)</a:t>
            </a:r>
          </a:p>
          <a:p>
            <a:pPr lvl="2"/>
            <a:r>
              <a:rPr lang="fr-FR" noProof="0"/>
              <a:t>Troisième niveau (Montserrat Bold 11)</a:t>
            </a:r>
          </a:p>
          <a:p>
            <a:pPr lvl="3"/>
            <a:r>
              <a:rPr lang="fr-FR" noProof="0"/>
              <a:t>Quatrième niveau (Montserrat 10)</a:t>
            </a:r>
          </a:p>
          <a:p>
            <a:pPr lvl="4"/>
            <a:r>
              <a:rPr lang="fr-FR" noProof="0"/>
              <a:t>Cinquième niveau (Montserrat 9)</a:t>
            </a:r>
          </a:p>
        </p:txBody>
      </p:sp>
      <p:pic>
        <p:nvPicPr>
          <p:cNvPr id="5" name="Image 4">
            <a:extLst>
              <a:ext uri="{FF2B5EF4-FFF2-40B4-BE49-F238E27FC236}">
                <a16:creationId xmlns:a16="http://schemas.microsoft.com/office/drawing/2014/main" id="{B9D4BBBE-C0AB-5826-88BF-80AD271A273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45986" b="18529"/>
          <a:stretch/>
        </p:blipFill>
        <p:spPr>
          <a:xfrm>
            <a:off x="6680727" y="3429000"/>
            <a:ext cx="5511273" cy="3429000"/>
          </a:xfrm>
          <a:prstGeom prst="rect">
            <a:avLst/>
          </a:prstGeom>
        </p:spPr>
      </p:pic>
    </p:spTree>
    <p:extLst>
      <p:ext uri="{BB962C8B-B14F-4D97-AF65-F5344CB8AC3E}">
        <p14:creationId xmlns:p14="http://schemas.microsoft.com/office/powerpoint/2010/main" val="3810085964"/>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5_Disposition personnalisée">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0AC44CF9-F551-5AD9-9349-F07D64F422C0}"/>
              </a:ext>
            </a:extLst>
          </p:cNvPr>
          <p:cNvSpPr>
            <a:spLocks noGrp="1"/>
          </p:cNvSpPr>
          <p:nvPr>
            <p:ph type="title" hasCustomPrompt="1"/>
          </p:nvPr>
        </p:nvSpPr>
        <p:spPr>
          <a:xfrm flipH="1">
            <a:off x="527352" y="2313383"/>
            <a:ext cx="6705601" cy="2175791"/>
          </a:xfrm>
          <a:prstGeom prst="roundRect">
            <a:avLst>
              <a:gd name="adj" fmla="val 9410"/>
            </a:avLst>
          </a:prstGeom>
          <a:solidFill>
            <a:schemeClr val="accent1">
              <a:alpha val="92000"/>
            </a:schemeClr>
          </a:solidFill>
          <a:effectLst/>
        </p:spPr>
        <p:txBody>
          <a:bodyPr wrap="square" lIns="144000" tIns="144000" rIns="144000" bIns="936000" anchor="t" anchorCtr="0">
            <a:spAutoFit/>
          </a:bodyPr>
          <a:lstStyle>
            <a:lvl1pPr algn="l">
              <a:lnSpc>
                <a:spcPct val="100000"/>
              </a:lnSpc>
              <a:defRPr sz="3200" b="1" i="0" baseline="0">
                <a:solidFill>
                  <a:schemeClr val="tx1"/>
                </a:solidFill>
                <a:effectLst/>
                <a:latin typeface="Montserrat" pitchFamily="2" charset="77"/>
              </a:defRPr>
            </a:lvl1pPr>
          </a:lstStyle>
          <a:p>
            <a:r>
              <a:rPr lang="fr-FR" noProof="0"/>
              <a:t>Titre de la présentation sur deux lignes</a:t>
            </a:r>
          </a:p>
        </p:txBody>
      </p:sp>
      <p:sp>
        <p:nvSpPr>
          <p:cNvPr id="10" name="Espace réservé du texte 25">
            <a:extLst>
              <a:ext uri="{FF2B5EF4-FFF2-40B4-BE49-F238E27FC236}">
                <a16:creationId xmlns:a16="http://schemas.microsoft.com/office/drawing/2014/main" id="{AC93F5AC-A845-B6C2-9265-9548B889AB7D}"/>
              </a:ext>
            </a:extLst>
          </p:cNvPr>
          <p:cNvSpPr>
            <a:spLocks noGrp="1"/>
          </p:cNvSpPr>
          <p:nvPr>
            <p:ph type="body" sz="quarter" idx="10" hasCustomPrompt="1"/>
          </p:nvPr>
        </p:nvSpPr>
        <p:spPr>
          <a:xfrm>
            <a:off x="527351" y="3619581"/>
            <a:ext cx="1472176" cy="257725"/>
          </a:xfrm>
          <a:prstGeom prst="rect">
            <a:avLst/>
          </a:prstGeom>
        </p:spPr>
        <p:txBody>
          <a:bodyPr wrap="none" lIns="180000" tIns="54000" rIns="0" bIns="0">
            <a:spAutoFit/>
          </a:bodyPr>
          <a:lstStyle>
            <a:lvl1pPr marL="0" indent="0">
              <a:buNone/>
              <a:defRPr sz="1467" b="0" i="0">
                <a:latin typeface="Montserrat" pitchFamily="2" charset="77"/>
              </a:defRPr>
            </a:lvl1pPr>
          </a:lstStyle>
          <a:p>
            <a:pPr lvl="0"/>
            <a:r>
              <a:rPr lang="fr-FR"/>
              <a:t>Nom Prénom</a:t>
            </a:r>
          </a:p>
        </p:txBody>
      </p:sp>
      <p:sp>
        <p:nvSpPr>
          <p:cNvPr id="11" name="Espace réservé du texte 25">
            <a:extLst>
              <a:ext uri="{FF2B5EF4-FFF2-40B4-BE49-F238E27FC236}">
                <a16:creationId xmlns:a16="http://schemas.microsoft.com/office/drawing/2014/main" id="{AD277146-99A4-6CC1-BC2C-83D1D230A4EE}"/>
              </a:ext>
            </a:extLst>
          </p:cNvPr>
          <p:cNvSpPr>
            <a:spLocks noGrp="1"/>
          </p:cNvSpPr>
          <p:nvPr>
            <p:ph type="body" sz="quarter" idx="11" hasCustomPrompt="1"/>
          </p:nvPr>
        </p:nvSpPr>
        <p:spPr>
          <a:xfrm>
            <a:off x="527351" y="4003229"/>
            <a:ext cx="568082" cy="220727"/>
          </a:xfrm>
          <a:prstGeom prst="rect">
            <a:avLst/>
          </a:prstGeom>
        </p:spPr>
        <p:txBody>
          <a:bodyPr wrap="none" lIns="180000" tIns="54000" rIns="0" bIns="0">
            <a:spAutoFit/>
          </a:bodyPr>
          <a:lstStyle>
            <a:lvl1pPr marL="0" indent="0">
              <a:buNone/>
              <a:defRPr sz="1200" b="1" i="0">
                <a:latin typeface="Montserrat" pitchFamily="2" charset="77"/>
              </a:defRPr>
            </a:lvl1pPr>
          </a:lstStyle>
          <a:p>
            <a:pPr lvl="0"/>
            <a:r>
              <a:rPr lang="fr-FR"/>
              <a:t>Date</a:t>
            </a:r>
          </a:p>
        </p:txBody>
      </p:sp>
    </p:spTree>
    <p:extLst>
      <p:ext uri="{BB962C8B-B14F-4D97-AF65-F5344CB8AC3E}">
        <p14:creationId xmlns:p14="http://schemas.microsoft.com/office/powerpoint/2010/main" val="44920315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extes Vide">
    <p:spTree>
      <p:nvGrpSpPr>
        <p:cNvPr id="1" name=""/>
        <p:cNvGrpSpPr/>
        <p:nvPr/>
      </p:nvGrpSpPr>
      <p:grpSpPr>
        <a:xfrm>
          <a:off x="0" y="0"/>
          <a:ext cx="0" cy="0"/>
          <a:chOff x="0" y="0"/>
          <a:chExt cx="0" cy="0"/>
        </a:xfrm>
      </p:grpSpPr>
      <p:sp>
        <p:nvSpPr>
          <p:cNvPr id="6" name="Espace réservé de la date 5">
            <a:extLst>
              <a:ext uri="{FF2B5EF4-FFF2-40B4-BE49-F238E27FC236}">
                <a16:creationId xmlns:a16="http://schemas.microsoft.com/office/drawing/2014/main" id="{24A1589B-4666-45D4-B4F1-BD346A821390}"/>
              </a:ext>
            </a:extLst>
          </p:cNvPr>
          <p:cNvSpPr>
            <a:spLocks noGrp="1"/>
          </p:cNvSpPr>
          <p:nvPr>
            <p:ph type="dt" sz="half" idx="10"/>
          </p:nvPr>
        </p:nvSpPr>
        <p:spPr/>
        <p:txBody>
          <a:bodyPr/>
          <a:lstStyle/>
          <a:p>
            <a:r>
              <a:rPr lang="fr-FR"/>
              <a:t>Date</a:t>
            </a:r>
          </a:p>
        </p:txBody>
      </p:sp>
      <p:sp>
        <p:nvSpPr>
          <p:cNvPr id="7" name="Espace réservé du pied de page 6">
            <a:extLst>
              <a:ext uri="{FF2B5EF4-FFF2-40B4-BE49-F238E27FC236}">
                <a16:creationId xmlns:a16="http://schemas.microsoft.com/office/drawing/2014/main" id="{DA87119C-8A2B-3765-6DD1-444352B03C51}"/>
              </a:ext>
            </a:extLst>
          </p:cNvPr>
          <p:cNvSpPr>
            <a:spLocks noGrp="1"/>
          </p:cNvSpPr>
          <p:nvPr>
            <p:ph type="ftr" sz="quarter" idx="11"/>
          </p:nvPr>
        </p:nvSpPr>
        <p:spPr/>
        <p:txBody>
          <a:bodyPr/>
          <a:lstStyle/>
          <a:p>
            <a:r>
              <a:rPr lang="fr-FR"/>
              <a:t>Confidentiel - Diffusion restreinte aux utilisateurs de La Poste Santé &amp; Autonomie</a:t>
            </a:r>
          </a:p>
        </p:txBody>
      </p:sp>
      <p:sp>
        <p:nvSpPr>
          <p:cNvPr id="8" name="Espace réservé du numéro de diapositive 7">
            <a:extLst>
              <a:ext uri="{FF2B5EF4-FFF2-40B4-BE49-F238E27FC236}">
                <a16:creationId xmlns:a16="http://schemas.microsoft.com/office/drawing/2014/main" id="{0A1DB760-54DC-7B2B-8C97-134F85ACE501}"/>
              </a:ext>
            </a:extLst>
          </p:cNvPr>
          <p:cNvSpPr>
            <a:spLocks noGrp="1"/>
          </p:cNvSpPr>
          <p:nvPr>
            <p:ph type="sldNum" sz="quarter" idx="12"/>
          </p:nvPr>
        </p:nvSpPr>
        <p:spPr/>
        <p:txBody>
          <a:bodyPr/>
          <a:lstStyle/>
          <a:p>
            <a:fld id="{53DB8CE1-6779-46F0-B962-0147F6BA4944}" type="slidenum">
              <a:rPr lang="fr-FR" smtClean="0"/>
              <a:pPr/>
              <a:t>‹N°›</a:t>
            </a:fld>
            <a:endParaRPr lang="fr-FR"/>
          </a:p>
        </p:txBody>
      </p:sp>
      <p:sp>
        <p:nvSpPr>
          <p:cNvPr id="2" name="Titre 1">
            <a:extLst>
              <a:ext uri="{FF2B5EF4-FFF2-40B4-BE49-F238E27FC236}">
                <a16:creationId xmlns:a16="http://schemas.microsoft.com/office/drawing/2014/main" id="{0D51CE0E-AE3E-EF3E-1659-9956E703B575}"/>
              </a:ext>
            </a:extLst>
          </p:cNvPr>
          <p:cNvSpPr>
            <a:spLocks noGrp="1"/>
          </p:cNvSpPr>
          <p:nvPr>
            <p:ph type="title"/>
          </p:nvPr>
        </p:nvSpPr>
        <p:spPr/>
        <p:txBody>
          <a:bodyPr/>
          <a:lstStyle/>
          <a:p>
            <a:r>
              <a:rPr lang="fr-FR"/>
              <a:t>Modifiez le style du titre</a:t>
            </a:r>
          </a:p>
        </p:txBody>
      </p:sp>
      <p:sp>
        <p:nvSpPr>
          <p:cNvPr id="3" name="Rectangle : avec coins arrondis en haut 2">
            <a:extLst>
              <a:ext uri="{FF2B5EF4-FFF2-40B4-BE49-F238E27FC236}">
                <a16:creationId xmlns:a16="http://schemas.microsoft.com/office/drawing/2014/main" id="{ACBE2C05-B6E1-4F7C-5F65-83696ED9725D}"/>
              </a:ext>
            </a:extLst>
          </p:cNvPr>
          <p:cNvSpPr/>
          <p:nvPr userDrawn="1"/>
        </p:nvSpPr>
        <p:spPr>
          <a:xfrm rot="5400000">
            <a:off x="-97211" y="342509"/>
            <a:ext cx="336000" cy="141577"/>
          </a:xfrm>
          <a:prstGeom prst="round2SameRect">
            <a:avLst>
              <a:gd name="adj1" fmla="val 50000"/>
              <a:gd name="adj2"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tIns="121920" rtlCol="0" anchor="t"/>
          <a:lstStyle/>
          <a:p>
            <a:pPr marL="302676" indent="-302676" algn="ctr">
              <a:lnSpc>
                <a:spcPct val="85000"/>
              </a:lnSpc>
              <a:spcAft>
                <a:spcPts val="1600"/>
              </a:spcAft>
              <a:buFont typeface="Arial" pitchFamily="34" charset="0"/>
              <a:buChar char="•"/>
            </a:pPr>
            <a:endParaRPr lang="fr-FR" sz="320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231645146"/>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Intercalaire 1">
    <p:spTree>
      <p:nvGrpSpPr>
        <p:cNvPr id="1" name=""/>
        <p:cNvGrpSpPr/>
        <p:nvPr/>
      </p:nvGrpSpPr>
      <p:grpSpPr>
        <a:xfrm>
          <a:off x="0" y="0"/>
          <a:ext cx="0" cy="0"/>
          <a:chOff x="0" y="0"/>
          <a:chExt cx="0" cy="0"/>
        </a:xfrm>
      </p:grpSpPr>
      <p:sp>
        <p:nvSpPr>
          <p:cNvPr id="8" name="Espace réservé du texte 7">
            <a:extLst>
              <a:ext uri="{FF2B5EF4-FFF2-40B4-BE49-F238E27FC236}">
                <a16:creationId xmlns:a16="http://schemas.microsoft.com/office/drawing/2014/main" id="{58C77B1E-10C2-71BD-552C-839B9079FC76}"/>
              </a:ext>
            </a:extLst>
          </p:cNvPr>
          <p:cNvSpPr>
            <a:spLocks noGrp="1"/>
          </p:cNvSpPr>
          <p:nvPr>
            <p:ph type="body" sz="quarter" idx="10" hasCustomPrompt="1"/>
          </p:nvPr>
        </p:nvSpPr>
        <p:spPr>
          <a:xfrm>
            <a:off x="427064" y="897862"/>
            <a:ext cx="12192000" cy="6214997"/>
          </a:xfrm>
          <a:prstGeom prst="rect">
            <a:avLst/>
          </a:prstGeom>
        </p:spPr>
        <p:txBody>
          <a:bodyPr anchor="ctr"/>
          <a:lstStyle>
            <a:lvl1pPr marL="0" indent="0">
              <a:buNone/>
              <a:defRPr sz="63998" b="1" i="0" spc="-2667" baseline="0">
                <a:ln w="25400">
                  <a:noFill/>
                </a:ln>
                <a:pattFill prst="pct80">
                  <a:fgClr>
                    <a:schemeClr val="bg1"/>
                  </a:fgClr>
                  <a:bgClr>
                    <a:schemeClr val="tx1"/>
                  </a:bgClr>
                </a:pattFill>
                <a:latin typeface="Montserrat" pitchFamily="2" charset="77"/>
              </a:defRPr>
            </a:lvl1pPr>
          </a:lstStyle>
          <a:p>
            <a:pPr lvl="0"/>
            <a:r>
              <a:rPr lang="fr-FR"/>
              <a:t>1</a:t>
            </a:r>
          </a:p>
        </p:txBody>
      </p:sp>
      <p:sp>
        <p:nvSpPr>
          <p:cNvPr id="10" name="Espace réservé du texte 9">
            <a:extLst>
              <a:ext uri="{FF2B5EF4-FFF2-40B4-BE49-F238E27FC236}">
                <a16:creationId xmlns:a16="http://schemas.microsoft.com/office/drawing/2014/main" id="{21C0A430-4D3B-68AC-AB97-AB8BB1431969}"/>
              </a:ext>
            </a:extLst>
          </p:cNvPr>
          <p:cNvSpPr>
            <a:spLocks noGrp="1"/>
          </p:cNvSpPr>
          <p:nvPr>
            <p:ph type="body" sz="quarter" idx="11" hasCustomPrompt="1"/>
          </p:nvPr>
        </p:nvSpPr>
        <p:spPr>
          <a:xfrm>
            <a:off x="791633" y="5348817"/>
            <a:ext cx="4241800" cy="788936"/>
          </a:xfrm>
          <a:prstGeom prst="rect">
            <a:avLst/>
          </a:prstGeom>
        </p:spPr>
        <p:txBody>
          <a:bodyPr lIns="0" tIns="0" rIns="0" bIns="0" anchor="ctr"/>
          <a:lstStyle>
            <a:lvl1pPr marL="0" indent="0">
              <a:buNone/>
              <a:defRPr sz="1467" b="1" i="0">
                <a:solidFill>
                  <a:schemeClr val="tx2"/>
                </a:solidFill>
                <a:latin typeface="Montserrat" pitchFamily="2" charset="77"/>
              </a:defRPr>
            </a:lvl1pPr>
            <a:lvl2pPr>
              <a:defRPr sz="1467">
                <a:latin typeface="+mn-lt"/>
              </a:defRPr>
            </a:lvl2pPr>
            <a:lvl3pPr>
              <a:defRPr sz="1467">
                <a:latin typeface="+mn-lt"/>
              </a:defRPr>
            </a:lvl3pPr>
            <a:lvl4pPr>
              <a:defRPr sz="1467">
                <a:latin typeface="+mn-lt"/>
              </a:defRPr>
            </a:lvl4pPr>
            <a:lvl5pPr>
              <a:defRPr sz="1467">
                <a:latin typeface="+mn-lt"/>
              </a:defRPr>
            </a:lvl5pPr>
          </a:lstStyle>
          <a:p>
            <a:pPr lvl="0"/>
            <a:r>
              <a:rPr lang="fr-FR"/>
              <a:t>Informations complémentaires</a:t>
            </a:r>
          </a:p>
        </p:txBody>
      </p:sp>
      <p:sp>
        <p:nvSpPr>
          <p:cNvPr id="3" name="Titre 2">
            <a:extLst>
              <a:ext uri="{FF2B5EF4-FFF2-40B4-BE49-F238E27FC236}">
                <a16:creationId xmlns:a16="http://schemas.microsoft.com/office/drawing/2014/main" id="{BDB81322-2697-0C28-127D-2D3D863CC931}"/>
              </a:ext>
            </a:extLst>
          </p:cNvPr>
          <p:cNvSpPr>
            <a:spLocks noGrp="1"/>
          </p:cNvSpPr>
          <p:nvPr>
            <p:ph type="title"/>
          </p:nvPr>
        </p:nvSpPr>
        <p:spPr/>
        <p:txBody>
          <a:bodyPr/>
          <a:lstStyle/>
          <a:p>
            <a:r>
              <a:rPr lang="fr-FR"/>
              <a:t>Modifiez le style du titre</a:t>
            </a:r>
          </a:p>
        </p:txBody>
      </p:sp>
    </p:spTree>
    <p:extLst>
      <p:ext uri="{BB962C8B-B14F-4D97-AF65-F5344CB8AC3E}">
        <p14:creationId xmlns:p14="http://schemas.microsoft.com/office/powerpoint/2010/main" val="123694044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Disposition personnalisée">
    <p:spTree>
      <p:nvGrpSpPr>
        <p:cNvPr id="1" name=""/>
        <p:cNvGrpSpPr/>
        <p:nvPr/>
      </p:nvGrpSpPr>
      <p:grpSpPr>
        <a:xfrm>
          <a:off x="0" y="0"/>
          <a:ext cx="0" cy="0"/>
          <a:chOff x="0" y="0"/>
          <a:chExt cx="0" cy="0"/>
        </a:xfrm>
      </p:grpSpPr>
      <p:sp>
        <p:nvSpPr>
          <p:cNvPr id="2" name="Espace réservé du texte 25">
            <a:extLst>
              <a:ext uri="{FF2B5EF4-FFF2-40B4-BE49-F238E27FC236}">
                <a16:creationId xmlns:a16="http://schemas.microsoft.com/office/drawing/2014/main" id="{4FA9EB3B-F120-1635-7432-526B7F6045F4}"/>
              </a:ext>
            </a:extLst>
          </p:cNvPr>
          <p:cNvSpPr>
            <a:spLocks noGrp="1"/>
          </p:cNvSpPr>
          <p:nvPr>
            <p:ph type="body" sz="quarter" idx="11" hasCustomPrompt="1"/>
          </p:nvPr>
        </p:nvSpPr>
        <p:spPr>
          <a:xfrm>
            <a:off x="641567" y="5840940"/>
            <a:ext cx="2314576" cy="166200"/>
          </a:xfrm>
          <a:prstGeom prst="rect">
            <a:avLst/>
          </a:prstGeom>
        </p:spPr>
        <p:txBody>
          <a:bodyPr wrap="square" lIns="0" tIns="0" rIns="0" bIns="0" anchor="b">
            <a:spAutoFit/>
          </a:bodyPr>
          <a:lstStyle>
            <a:lvl1pPr marL="0" indent="0" algn="l">
              <a:buNone/>
              <a:defRPr sz="1200" b="1" i="0">
                <a:latin typeface="Montserrat" pitchFamily="2" charset="77"/>
              </a:defRPr>
            </a:lvl1pPr>
          </a:lstStyle>
          <a:p>
            <a:pPr lvl="0"/>
            <a:r>
              <a:rPr lang="fr-FR"/>
              <a:t>Texte complémentaire</a:t>
            </a:r>
          </a:p>
        </p:txBody>
      </p:sp>
      <p:sp>
        <p:nvSpPr>
          <p:cNvPr id="4" name="Titre 3">
            <a:extLst>
              <a:ext uri="{FF2B5EF4-FFF2-40B4-BE49-F238E27FC236}">
                <a16:creationId xmlns:a16="http://schemas.microsoft.com/office/drawing/2014/main" id="{F48A0C56-A030-9283-CB3E-5D7B75DD5CA5}"/>
              </a:ext>
            </a:extLst>
          </p:cNvPr>
          <p:cNvSpPr>
            <a:spLocks noGrp="1"/>
          </p:cNvSpPr>
          <p:nvPr>
            <p:ph type="title"/>
          </p:nvPr>
        </p:nvSpPr>
        <p:spPr/>
        <p:txBody>
          <a:bodyPr/>
          <a:lstStyle/>
          <a:p>
            <a:r>
              <a:rPr lang="fr-FR"/>
              <a:t>Modifiez le style du titre</a:t>
            </a:r>
          </a:p>
        </p:txBody>
      </p:sp>
    </p:spTree>
    <p:extLst>
      <p:ext uri="{BB962C8B-B14F-4D97-AF65-F5344CB8AC3E}">
        <p14:creationId xmlns:p14="http://schemas.microsoft.com/office/powerpoint/2010/main" val="271609170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2_Textes Styles">
    <p:spTree>
      <p:nvGrpSpPr>
        <p:cNvPr id="1" name=""/>
        <p:cNvGrpSpPr/>
        <p:nvPr/>
      </p:nvGrpSpPr>
      <p:grpSpPr>
        <a:xfrm>
          <a:off x="0" y="0"/>
          <a:ext cx="0" cy="0"/>
          <a:chOff x="0" y="0"/>
          <a:chExt cx="0" cy="0"/>
        </a:xfrm>
      </p:grpSpPr>
      <p:sp>
        <p:nvSpPr>
          <p:cNvPr id="7" name="Espace réservé de la date 6">
            <a:extLst>
              <a:ext uri="{FF2B5EF4-FFF2-40B4-BE49-F238E27FC236}">
                <a16:creationId xmlns:a16="http://schemas.microsoft.com/office/drawing/2014/main" id="{23F48F51-1029-DAC6-05EC-CEB9323D0C5F}"/>
              </a:ext>
            </a:extLst>
          </p:cNvPr>
          <p:cNvSpPr>
            <a:spLocks noGrp="1"/>
          </p:cNvSpPr>
          <p:nvPr>
            <p:ph type="dt" sz="half" idx="16"/>
          </p:nvPr>
        </p:nvSpPr>
        <p:spPr/>
        <p:txBody>
          <a:bodyPr/>
          <a:lstStyle/>
          <a:p>
            <a:r>
              <a:rPr lang="fr-FR"/>
              <a:t>Date</a:t>
            </a:r>
          </a:p>
        </p:txBody>
      </p:sp>
      <p:sp>
        <p:nvSpPr>
          <p:cNvPr id="8" name="Espace réservé du pied de page 7">
            <a:extLst>
              <a:ext uri="{FF2B5EF4-FFF2-40B4-BE49-F238E27FC236}">
                <a16:creationId xmlns:a16="http://schemas.microsoft.com/office/drawing/2014/main" id="{667DEC86-4419-A895-29BB-03CB173F71FA}"/>
              </a:ext>
            </a:extLst>
          </p:cNvPr>
          <p:cNvSpPr>
            <a:spLocks noGrp="1"/>
          </p:cNvSpPr>
          <p:nvPr>
            <p:ph type="ftr" sz="quarter" idx="17"/>
          </p:nvPr>
        </p:nvSpPr>
        <p:spPr/>
        <p:txBody>
          <a:bodyPr/>
          <a:lstStyle/>
          <a:p>
            <a:r>
              <a:rPr lang="fr-FR"/>
              <a:t>Confidentiel - Diffusion restreinte aux utilisateurs de La Poste Santé &amp; Autonomie</a:t>
            </a:r>
          </a:p>
        </p:txBody>
      </p:sp>
      <p:sp>
        <p:nvSpPr>
          <p:cNvPr id="9" name="Espace réservé du numéro de diapositive 8">
            <a:extLst>
              <a:ext uri="{FF2B5EF4-FFF2-40B4-BE49-F238E27FC236}">
                <a16:creationId xmlns:a16="http://schemas.microsoft.com/office/drawing/2014/main" id="{86E9B117-B3EE-63D4-726A-9336AF5E2DC6}"/>
              </a:ext>
            </a:extLst>
          </p:cNvPr>
          <p:cNvSpPr>
            <a:spLocks noGrp="1"/>
          </p:cNvSpPr>
          <p:nvPr>
            <p:ph type="sldNum" sz="quarter" idx="18"/>
          </p:nvPr>
        </p:nvSpPr>
        <p:spPr/>
        <p:txBody>
          <a:bodyPr/>
          <a:lstStyle/>
          <a:p>
            <a:fld id="{53DB8CE1-6779-46F0-B962-0147F6BA4944}" type="slidenum">
              <a:rPr lang="fr-FR" smtClean="0"/>
              <a:pPr/>
              <a:t>‹N°›</a:t>
            </a:fld>
            <a:endParaRPr lang="fr-FR"/>
          </a:p>
        </p:txBody>
      </p:sp>
      <p:sp>
        <p:nvSpPr>
          <p:cNvPr id="11" name="ZoneTexte 10">
            <a:extLst>
              <a:ext uri="{FF2B5EF4-FFF2-40B4-BE49-F238E27FC236}">
                <a16:creationId xmlns:a16="http://schemas.microsoft.com/office/drawing/2014/main" id="{F6EDD383-3580-4417-AFC6-69BED56312B8}"/>
              </a:ext>
            </a:extLst>
          </p:cNvPr>
          <p:cNvSpPr txBox="1"/>
          <p:nvPr userDrawn="1"/>
        </p:nvSpPr>
        <p:spPr>
          <a:xfrm>
            <a:off x="31668" y="1630877"/>
            <a:ext cx="0" cy="0"/>
          </a:xfrm>
          <a:prstGeom prst="rect">
            <a:avLst/>
          </a:prstGeom>
        </p:spPr>
        <p:txBody>
          <a:bodyPr vert="horz" wrap="none" lIns="0" tIns="121920" rIns="121920" bIns="60960" rtlCol="0">
            <a:normAutofit fontScale="25000" lnSpcReduction="20000"/>
          </a:bodyPr>
          <a:lstStyle/>
          <a:p>
            <a:pPr marL="304792" marR="0" indent="-304792" algn="l" defTabSz="1219170" rtl="0" eaLnBrk="1" fontAlgn="auto" latinLnBrk="0" hangingPunct="1">
              <a:lnSpc>
                <a:spcPct val="85000"/>
              </a:lnSpc>
              <a:spcBef>
                <a:spcPts val="0"/>
              </a:spcBef>
              <a:spcAft>
                <a:spcPts val="1600"/>
              </a:spcAft>
              <a:buClr>
                <a:schemeClr val="accent2"/>
              </a:buClr>
              <a:buSzPct val="120000"/>
              <a:buFont typeface="Arial" pitchFamily="34" charset="0"/>
              <a:buChar char="•"/>
              <a:tabLst/>
            </a:pPr>
            <a:endParaRPr kumimoji="0" lang="fr-FR" sz="2667" b="0" i="0" u="none" strike="noStrike" kern="1200" cap="none" spc="0" normalizeH="0" baseline="0" noProof="0">
              <a:ln>
                <a:noFill/>
              </a:ln>
              <a:solidFill>
                <a:schemeClr val="accent2"/>
              </a:solidFill>
              <a:effectLst/>
              <a:uLnTx/>
              <a:uFillTx/>
              <a:latin typeface="Arial" pitchFamily="34" charset="0"/>
              <a:ea typeface="+mn-ea"/>
              <a:cs typeface="Arial" pitchFamily="34" charset="0"/>
            </a:endParaRPr>
          </a:p>
        </p:txBody>
      </p:sp>
      <p:sp>
        <p:nvSpPr>
          <p:cNvPr id="2" name="Rectangle 1"/>
          <p:cNvSpPr/>
          <p:nvPr userDrawn="1"/>
        </p:nvSpPr>
        <p:spPr>
          <a:xfrm>
            <a:off x="8943806" y="6346693"/>
            <a:ext cx="1141647" cy="4274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rtlCol="0" anchor="t"/>
          <a:lstStyle/>
          <a:p>
            <a:pPr marL="227013" indent="-227013" algn="ctr">
              <a:lnSpc>
                <a:spcPct val="85000"/>
              </a:lnSpc>
              <a:spcAft>
                <a:spcPts val="1200"/>
              </a:spcAft>
              <a:buFont typeface="Arial" pitchFamily="34" charset="0"/>
              <a:buChar char="•"/>
            </a:pPr>
            <a:endParaRPr lang="fr-FR">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3628681004"/>
      </p:ext>
    </p:extLst>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3_Textes Styles">
    <p:spTree>
      <p:nvGrpSpPr>
        <p:cNvPr id="1" name=""/>
        <p:cNvGrpSpPr/>
        <p:nvPr/>
      </p:nvGrpSpPr>
      <p:grpSpPr>
        <a:xfrm>
          <a:off x="0" y="0"/>
          <a:ext cx="0" cy="0"/>
          <a:chOff x="0" y="0"/>
          <a:chExt cx="0" cy="0"/>
        </a:xfrm>
      </p:grpSpPr>
      <p:sp>
        <p:nvSpPr>
          <p:cNvPr id="7" name="Espace réservé de la date 6">
            <a:extLst>
              <a:ext uri="{FF2B5EF4-FFF2-40B4-BE49-F238E27FC236}">
                <a16:creationId xmlns:a16="http://schemas.microsoft.com/office/drawing/2014/main" id="{23F48F51-1029-DAC6-05EC-CEB9323D0C5F}"/>
              </a:ext>
            </a:extLst>
          </p:cNvPr>
          <p:cNvSpPr>
            <a:spLocks noGrp="1"/>
          </p:cNvSpPr>
          <p:nvPr>
            <p:ph type="dt" sz="half" idx="16"/>
          </p:nvPr>
        </p:nvSpPr>
        <p:spPr/>
        <p:txBody>
          <a:bodyPr/>
          <a:lstStyle/>
          <a:p>
            <a:r>
              <a:rPr lang="fr-FR"/>
              <a:t>Date</a:t>
            </a:r>
          </a:p>
        </p:txBody>
      </p:sp>
      <p:sp>
        <p:nvSpPr>
          <p:cNvPr id="8" name="Espace réservé du pied de page 7">
            <a:extLst>
              <a:ext uri="{FF2B5EF4-FFF2-40B4-BE49-F238E27FC236}">
                <a16:creationId xmlns:a16="http://schemas.microsoft.com/office/drawing/2014/main" id="{667DEC86-4419-A895-29BB-03CB173F71FA}"/>
              </a:ext>
            </a:extLst>
          </p:cNvPr>
          <p:cNvSpPr>
            <a:spLocks noGrp="1"/>
          </p:cNvSpPr>
          <p:nvPr>
            <p:ph type="ftr" sz="quarter" idx="17"/>
          </p:nvPr>
        </p:nvSpPr>
        <p:spPr/>
        <p:txBody>
          <a:bodyPr/>
          <a:lstStyle/>
          <a:p>
            <a:r>
              <a:rPr lang="fr-FR"/>
              <a:t>Confidentiel - Diffusion restreinte aux utilisateurs de La Poste Santé &amp; Autonomie</a:t>
            </a:r>
          </a:p>
        </p:txBody>
      </p:sp>
      <p:sp>
        <p:nvSpPr>
          <p:cNvPr id="9" name="Espace réservé du numéro de diapositive 8">
            <a:extLst>
              <a:ext uri="{FF2B5EF4-FFF2-40B4-BE49-F238E27FC236}">
                <a16:creationId xmlns:a16="http://schemas.microsoft.com/office/drawing/2014/main" id="{86E9B117-B3EE-63D4-726A-9336AF5E2DC6}"/>
              </a:ext>
            </a:extLst>
          </p:cNvPr>
          <p:cNvSpPr>
            <a:spLocks noGrp="1"/>
          </p:cNvSpPr>
          <p:nvPr>
            <p:ph type="sldNum" sz="quarter" idx="18"/>
          </p:nvPr>
        </p:nvSpPr>
        <p:spPr/>
        <p:txBody>
          <a:bodyPr/>
          <a:lstStyle/>
          <a:p>
            <a:fld id="{53DB8CE1-6779-46F0-B962-0147F6BA4944}" type="slidenum">
              <a:rPr lang="fr-FR" smtClean="0"/>
              <a:pPr/>
              <a:t>‹N°›</a:t>
            </a:fld>
            <a:endParaRPr lang="fr-FR"/>
          </a:p>
        </p:txBody>
      </p:sp>
      <p:sp>
        <p:nvSpPr>
          <p:cNvPr id="11" name="ZoneTexte 10">
            <a:extLst>
              <a:ext uri="{FF2B5EF4-FFF2-40B4-BE49-F238E27FC236}">
                <a16:creationId xmlns:a16="http://schemas.microsoft.com/office/drawing/2014/main" id="{F6EDD383-3580-4417-AFC6-69BED56312B8}"/>
              </a:ext>
            </a:extLst>
          </p:cNvPr>
          <p:cNvSpPr txBox="1"/>
          <p:nvPr userDrawn="1"/>
        </p:nvSpPr>
        <p:spPr>
          <a:xfrm>
            <a:off x="31668" y="1630877"/>
            <a:ext cx="0" cy="0"/>
          </a:xfrm>
          <a:prstGeom prst="rect">
            <a:avLst/>
          </a:prstGeom>
        </p:spPr>
        <p:txBody>
          <a:bodyPr vert="horz" wrap="none" lIns="0" tIns="121920" rIns="121920" bIns="60960" rtlCol="0">
            <a:normAutofit fontScale="25000" lnSpcReduction="20000"/>
          </a:bodyPr>
          <a:lstStyle/>
          <a:p>
            <a:pPr marL="304792" marR="0" indent="-304792" algn="l" defTabSz="1219170" rtl="0" eaLnBrk="1" fontAlgn="auto" latinLnBrk="0" hangingPunct="1">
              <a:lnSpc>
                <a:spcPct val="85000"/>
              </a:lnSpc>
              <a:spcBef>
                <a:spcPts val="0"/>
              </a:spcBef>
              <a:spcAft>
                <a:spcPts val="1600"/>
              </a:spcAft>
              <a:buClr>
                <a:schemeClr val="accent2"/>
              </a:buClr>
              <a:buSzPct val="120000"/>
              <a:buFont typeface="Arial" pitchFamily="34" charset="0"/>
              <a:buChar char="•"/>
              <a:tabLst/>
            </a:pPr>
            <a:endParaRPr kumimoji="0" lang="fr-FR" sz="2667" b="0" i="0" u="none" strike="noStrike" kern="1200" cap="none" spc="0" normalizeH="0" baseline="0" noProof="0">
              <a:ln>
                <a:noFill/>
              </a:ln>
              <a:solidFill>
                <a:schemeClr val="accent2"/>
              </a:solidFill>
              <a:effectLst/>
              <a:uLnTx/>
              <a:uFillTx/>
              <a:latin typeface="Arial" pitchFamily="34" charset="0"/>
              <a:ea typeface="+mn-ea"/>
              <a:cs typeface="Arial" pitchFamily="34" charset="0"/>
            </a:endParaRPr>
          </a:p>
        </p:txBody>
      </p:sp>
      <p:sp>
        <p:nvSpPr>
          <p:cNvPr id="2" name="Rectangle : avec coins arrondis en haut 1">
            <a:extLst>
              <a:ext uri="{FF2B5EF4-FFF2-40B4-BE49-F238E27FC236}">
                <a16:creationId xmlns:a16="http://schemas.microsoft.com/office/drawing/2014/main" id="{9D64C291-AB77-FBF2-7A84-DF88F6270682}"/>
              </a:ext>
            </a:extLst>
          </p:cNvPr>
          <p:cNvSpPr/>
          <p:nvPr userDrawn="1"/>
        </p:nvSpPr>
        <p:spPr>
          <a:xfrm rot="5400000">
            <a:off x="-97211" y="342509"/>
            <a:ext cx="336000" cy="141577"/>
          </a:xfrm>
          <a:prstGeom prst="round2SameRect">
            <a:avLst>
              <a:gd name="adj1" fmla="val 50000"/>
              <a:gd name="adj2"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tIns="121920" rtlCol="0" anchor="t"/>
          <a:lstStyle/>
          <a:p>
            <a:pPr marL="302676" indent="-302676" algn="ctr">
              <a:lnSpc>
                <a:spcPct val="85000"/>
              </a:lnSpc>
              <a:spcAft>
                <a:spcPts val="1600"/>
              </a:spcAft>
              <a:buFont typeface="Arial" pitchFamily="34" charset="0"/>
              <a:buChar char="•"/>
            </a:pPr>
            <a:endParaRPr lang="fr-FR" sz="320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591748916"/>
      </p:ext>
    </p:extLst>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extes Styles">
    <p:spTree>
      <p:nvGrpSpPr>
        <p:cNvPr id="1" name=""/>
        <p:cNvGrpSpPr/>
        <p:nvPr/>
      </p:nvGrpSpPr>
      <p:grpSpPr>
        <a:xfrm>
          <a:off x="0" y="0"/>
          <a:ext cx="0" cy="0"/>
          <a:chOff x="0" y="0"/>
          <a:chExt cx="0" cy="0"/>
        </a:xfrm>
      </p:grpSpPr>
      <p:sp>
        <p:nvSpPr>
          <p:cNvPr id="4" name="Text Placeholder 3"/>
          <p:cNvSpPr>
            <a:spLocks noGrp="1"/>
          </p:cNvSpPr>
          <p:nvPr>
            <p:ph type="body" sz="quarter" idx="15" hasCustomPrompt="1"/>
          </p:nvPr>
        </p:nvSpPr>
        <p:spPr>
          <a:xfrm>
            <a:off x="292100" y="608095"/>
            <a:ext cx="11582400" cy="338756"/>
          </a:xfrm>
          <a:prstGeom prst="rect">
            <a:avLst/>
          </a:prstGeom>
        </p:spPr>
        <p:txBody>
          <a:bodyPr vert="horz" lIns="0" tIns="0" rIns="0" bIns="0" rtlCol="0" anchor="t" anchorCtr="0">
            <a:noAutofit/>
          </a:bodyPr>
          <a:lstStyle>
            <a:lvl1pPr marL="0" indent="0">
              <a:lnSpc>
                <a:spcPct val="100000"/>
              </a:lnSpc>
              <a:spcAft>
                <a:spcPts val="0"/>
              </a:spcAft>
              <a:buNone/>
              <a:defRPr lang="en-US" sz="1467" b="1" i="0" baseline="0" dirty="0">
                <a:solidFill>
                  <a:schemeClr val="tx1"/>
                </a:solidFill>
                <a:latin typeface="Montserrat" pitchFamily="2" charset="77"/>
                <a:ea typeface="+mj-ea"/>
              </a:defRPr>
            </a:lvl1pPr>
          </a:lstStyle>
          <a:p>
            <a:pPr lvl="0"/>
            <a:r>
              <a:rPr lang="fr-FR" noProof="0"/>
              <a:t>Cliquez pour éditer le sous-titre (Montserrat Bold 11)</a:t>
            </a:r>
          </a:p>
        </p:txBody>
      </p:sp>
      <p:sp>
        <p:nvSpPr>
          <p:cNvPr id="10" name="Text Placeholder 16">
            <a:extLst>
              <a:ext uri="{FF2B5EF4-FFF2-40B4-BE49-F238E27FC236}">
                <a16:creationId xmlns:a16="http://schemas.microsoft.com/office/drawing/2014/main" id="{9DA34986-F1C5-694E-BF58-360F0987688D}"/>
              </a:ext>
            </a:extLst>
          </p:cNvPr>
          <p:cNvSpPr>
            <a:spLocks noGrp="1"/>
          </p:cNvSpPr>
          <p:nvPr>
            <p:ph idx="1" hasCustomPrompt="1"/>
          </p:nvPr>
        </p:nvSpPr>
        <p:spPr>
          <a:xfrm>
            <a:off x="292107" y="970892"/>
            <a:ext cx="11578167" cy="5140639"/>
          </a:xfrm>
          <a:prstGeom prst="rect">
            <a:avLst/>
          </a:prstGeom>
        </p:spPr>
        <p:txBody>
          <a:bodyPr vert="horz" lIns="0" tIns="91440" rIns="91440" bIns="45720" rtlCol="0">
            <a:normAutofit/>
          </a:bodyPr>
          <a:lstStyle>
            <a:lvl1pPr marL="287993" indent="-287993">
              <a:buFont typeface="Arial" panose="020B0604020202020204" pitchFamily="34" charset="0"/>
              <a:buChar char="•"/>
              <a:defRPr b="1" i="0">
                <a:latin typeface="Montserrat" pitchFamily="2" charset="77"/>
              </a:defRPr>
            </a:lvl1pPr>
            <a:lvl2pPr marL="599985" indent="-287993">
              <a:buFont typeface="Arial" panose="020B0604020202020204" pitchFamily="34" charset="0"/>
              <a:buChar char="•"/>
              <a:defRPr b="1" i="0">
                <a:latin typeface="Montserrat" pitchFamily="2" charset="77"/>
              </a:defRPr>
            </a:lvl2pPr>
            <a:lvl3pPr marL="914377" indent="-304792">
              <a:buFont typeface="Arial" panose="020B0604020202020204" pitchFamily="34" charset="0"/>
              <a:buChar char="•"/>
              <a:defRPr b="1" i="0">
                <a:latin typeface="Montserrat" pitchFamily="2" charset="77"/>
              </a:defRPr>
            </a:lvl3pPr>
            <a:lvl4pPr marL="1219170" indent="-304792">
              <a:buFont typeface="Arial" panose="020B0604020202020204" pitchFamily="34" charset="0"/>
              <a:buChar char="•"/>
              <a:defRPr b="0" i="0">
                <a:latin typeface="Montserrat" pitchFamily="2" charset="77"/>
              </a:defRPr>
            </a:lvl4pPr>
            <a:lvl5pPr marL="1523962" indent="-304792">
              <a:buFont typeface="Arial" panose="020B0604020202020204" pitchFamily="34" charset="0"/>
              <a:buChar char="•"/>
              <a:defRPr b="0" i="0">
                <a:latin typeface="Montserrat" pitchFamily="2" charset="77"/>
              </a:defRPr>
            </a:lvl5pPr>
          </a:lstStyle>
          <a:p>
            <a:pPr lvl="0"/>
            <a:r>
              <a:rPr lang="fr-FR" noProof="0"/>
              <a:t>Cliquez pour éditer le texte de premier niveau (Montserrat Bold 16)</a:t>
            </a:r>
          </a:p>
          <a:p>
            <a:pPr lvl="1"/>
            <a:r>
              <a:rPr lang="fr-FR" noProof="0"/>
              <a:t>Deuxième niveau (Montserrat Bold 14)</a:t>
            </a:r>
          </a:p>
          <a:p>
            <a:pPr lvl="2"/>
            <a:r>
              <a:rPr lang="fr-FR" noProof="0"/>
              <a:t>Troisième niveau (Montserrat Bold 12)</a:t>
            </a:r>
          </a:p>
          <a:p>
            <a:pPr lvl="3"/>
            <a:r>
              <a:rPr lang="fr-FR" noProof="0"/>
              <a:t>Quatrième niveau (Montserrat 11)</a:t>
            </a:r>
          </a:p>
          <a:p>
            <a:pPr lvl="4"/>
            <a:r>
              <a:rPr lang="fr-FR" noProof="0"/>
              <a:t>Cinquième niveau (Montserrat 10)</a:t>
            </a:r>
          </a:p>
        </p:txBody>
      </p:sp>
      <p:sp>
        <p:nvSpPr>
          <p:cNvPr id="7" name="Espace réservé de la date 6">
            <a:extLst>
              <a:ext uri="{FF2B5EF4-FFF2-40B4-BE49-F238E27FC236}">
                <a16:creationId xmlns:a16="http://schemas.microsoft.com/office/drawing/2014/main" id="{23F48F51-1029-DAC6-05EC-CEB9323D0C5F}"/>
              </a:ext>
            </a:extLst>
          </p:cNvPr>
          <p:cNvSpPr>
            <a:spLocks noGrp="1"/>
          </p:cNvSpPr>
          <p:nvPr>
            <p:ph type="dt" sz="half" idx="16"/>
          </p:nvPr>
        </p:nvSpPr>
        <p:spPr/>
        <p:txBody>
          <a:bodyPr/>
          <a:lstStyle/>
          <a:p>
            <a:r>
              <a:rPr lang="fr-FR"/>
              <a:t>Date</a:t>
            </a:r>
          </a:p>
        </p:txBody>
      </p:sp>
      <p:sp>
        <p:nvSpPr>
          <p:cNvPr id="8" name="Espace réservé du pied de page 7">
            <a:extLst>
              <a:ext uri="{FF2B5EF4-FFF2-40B4-BE49-F238E27FC236}">
                <a16:creationId xmlns:a16="http://schemas.microsoft.com/office/drawing/2014/main" id="{667DEC86-4419-A895-29BB-03CB173F71FA}"/>
              </a:ext>
            </a:extLst>
          </p:cNvPr>
          <p:cNvSpPr>
            <a:spLocks noGrp="1"/>
          </p:cNvSpPr>
          <p:nvPr>
            <p:ph type="ftr" sz="quarter" idx="17"/>
          </p:nvPr>
        </p:nvSpPr>
        <p:spPr/>
        <p:txBody>
          <a:bodyPr/>
          <a:lstStyle/>
          <a:p>
            <a:r>
              <a:rPr lang="fr-FR"/>
              <a:t>Confidentiel - Diffusion restreinte aux utilisateurs de La Poste Santé &amp; Autonomie</a:t>
            </a:r>
          </a:p>
        </p:txBody>
      </p:sp>
      <p:sp>
        <p:nvSpPr>
          <p:cNvPr id="9" name="Espace réservé du numéro de diapositive 8">
            <a:extLst>
              <a:ext uri="{FF2B5EF4-FFF2-40B4-BE49-F238E27FC236}">
                <a16:creationId xmlns:a16="http://schemas.microsoft.com/office/drawing/2014/main" id="{86E9B117-B3EE-63D4-726A-9336AF5E2DC6}"/>
              </a:ext>
            </a:extLst>
          </p:cNvPr>
          <p:cNvSpPr>
            <a:spLocks noGrp="1"/>
          </p:cNvSpPr>
          <p:nvPr>
            <p:ph type="sldNum" sz="quarter" idx="18"/>
          </p:nvPr>
        </p:nvSpPr>
        <p:spPr/>
        <p:txBody>
          <a:bodyPr/>
          <a:lstStyle/>
          <a:p>
            <a:fld id="{53DB8CE1-6779-46F0-B962-0147F6BA4944}" type="slidenum">
              <a:rPr lang="fr-FR" smtClean="0"/>
              <a:pPr/>
              <a:t>‹N°›</a:t>
            </a:fld>
            <a:endParaRPr lang="fr-FR"/>
          </a:p>
        </p:txBody>
      </p:sp>
      <p:sp>
        <p:nvSpPr>
          <p:cNvPr id="11" name="ZoneTexte 10">
            <a:extLst>
              <a:ext uri="{FF2B5EF4-FFF2-40B4-BE49-F238E27FC236}">
                <a16:creationId xmlns:a16="http://schemas.microsoft.com/office/drawing/2014/main" id="{F6EDD383-3580-4417-AFC6-69BED56312B8}"/>
              </a:ext>
            </a:extLst>
          </p:cNvPr>
          <p:cNvSpPr txBox="1"/>
          <p:nvPr userDrawn="1"/>
        </p:nvSpPr>
        <p:spPr>
          <a:xfrm>
            <a:off x="31668" y="1630877"/>
            <a:ext cx="0" cy="0"/>
          </a:xfrm>
          <a:prstGeom prst="rect">
            <a:avLst/>
          </a:prstGeom>
        </p:spPr>
        <p:txBody>
          <a:bodyPr vert="horz" wrap="none" lIns="0" tIns="121920" rIns="121920" bIns="60960" rtlCol="0">
            <a:normAutofit fontScale="25000" lnSpcReduction="20000"/>
          </a:bodyPr>
          <a:lstStyle/>
          <a:p>
            <a:pPr marL="304792" marR="0" indent="-304792" algn="l" defTabSz="1219170" rtl="0" eaLnBrk="1" fontAlgn="auto" latinLnBrk="0" hangingPunct="1">
              <a:lnSpc>
                <a:spcPct val="85000"/>
              </a:lnSpc>
              <a:spcBef>
                <a:spcPts val="0"/>
              </a:spcBef>
              <a:spcAft>
                <a:spcPts val="1600"/>
              </a:spcAft>
              <a:buClr>
                <a:schemeClr val="accent2"/>
              </a:buClr>
              <a:buSzPct val="120000"/>
              <a:buFont typeface="Arial" pitchFamily="34" charset="0"/>
              <a:buChar char="•"/>
              <a:tabLst/>
            </a:pPr>
            <a:endParaRPr kumimoji="0" lang="fr-FR" sz="2667" b="0" i="0" u="none" strike="noStrike" kern="1200" cap="none" spc="0" normalizeH="0" baseline="0" noProof="0">
              <a:ln>
                <a:noFill/>
              </a:ln>
              <a:solidFill>
                <a:schemeClr val="accent2"/>
              </a:solidFill>
              <a:effectLst/>
              <a:uLnTx/>
              <a:uFillTx/>
              <a:latin typeface="Arial" pitchFamily="34" charset="0"/>
              <a:ea typeface="+mn-ea"/>
              <a:cs typeface="Arial" pitchFamily="34" charset="0"/>
            </a:endParaRPr>
          </a:p>
        </p:txBody>
      </p:sp>
      <p:sp>
        <p:nvSpPr>
          <p:cNvPr id="12" name="Rectangle : avec coins arrondis en haut 11">
            <a:extLst>
              <a:ext uri="{FF2B5EF4-FFF2-40B4-BE49-F238E27FC236}">
                <a16:creationId xmlns:a16="http://schemas.microsoft.com/office/drawing/2014/main" id="{7A65FF9A-DADC-42CA-8241-60B6DB5C5CA8}"/>
              </a:ext>
            </a:extLst>
          </p:cNvPr>
          <p:cNvSpPr/>
          <p:nvPr userDrawn="1"/>
        </p:nvSpPr>
        <p:spPr>
          <a:xfrm rot="5400000">
            <a:off x="-97211" y="342509"/>
            <a:ext cx="336000" cy="141577"/>
          </a:xfrm>
          <a:prstGeom prst="round2SameRect">
            <a:avLst>
              <a:gd name="adj1" fmla="val 50000"/>
              <a:gd name="adj2"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tIns="121920" rtlCol="0" anchor="t"/>
          <a:lstStyle/>
          <a:p>
            <a:pPr marL="302676" indent="-302676" algn="ctr">
              <a:lnSpc>
                <a:spcPct val="85000"/>
              </a:lnSpc>
              <a:spcAft>
                <a:spcPts val="1600"/>
              </a:spcAft>
              <a:buFont typeface="Arial" pitchFamily="34" charset="0"/>
              <a:buChar char="•"/>
            </a:pPr>
            <a:endParaRPr lang="fr-FR" sz="3200">
              <a:solidFill>
                <a:schemeClr val="bg1"/>
              </a:solidFill>
              <a:latin typeface="Arial" pitchFamily="34" charset="0"/>
              <a:cs typeface="Arial" pitchFamily="34" charset="0"/>
            </a:endParaRPr>
          </a:p>
        </p:txBody>
      </p:sp>
      <p:sp>
        <p:nvSpPr>
          <p:cNvPr id="2" name="Titre 1">
            <a:extLst>
              <a:ext uri="{FF2B5EF4-FFF2-40B4-BE49-F238E27FC236}">
                <a16:creationId xmlns:a16="http://schemas.microsoft.com/office/drawing/2014/main" id="{75BC9641-355B-358F-23B8-FCA0C203D328}"/>
              </a:ext>
            </a:extLst>
          </p:cNvPr>
          <p:cNvSpPr>
            <a:spLocks noGrp="1"/>
          </p:cNvSpPr>
          <p:nvPr>
            <p:ph type="title"/>
          </p:nvPr>
        </p:nvSpPr>
        <p:spPr/>
        <p:txBody>
          <a:bodyPr/>
          <a:lstStyle/>
          <a:p>
            <a:r>
              <a:rPr lang="fr-FR"/>
              <a:t>Modifiez le style du titre</a:t>
            </a:r>
          </a:p>
        </p:txBody>
      </p:sp>
    </p:spTree>
    <p:extLst>
      <p:ext uri="{BB962C8B-B14F-4D97-AF65-F5344CB8AC3E}">
        <p14:creationId xmlns:p14="http://schemas.microsoft.com/office/powerpoint/2010/main" val="296983051"/>
      </p:ext>
    </p:extLst>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extes Styles grand titre">
    <p:spTree>
      <p:nvGrpSpPr>
        <p:cNvPr id="1" name=""/>
        <p:cNvGrpSpPr/>
        <p:nvPr/>
      </p:nvGrpSpPr>
      <p:grpSpPr>
        <a:xfrm>
          <a:off x="0" y="0"/>
          <a:ext cx="0" cy="0"/>
          <a:chOff x="0" y="0"/>
          <a:chExt cx="0" cy="0"/>
        </a:xfrm>
      </p:grpSpPr>
      <p:sp>
        <p:nvSpPr>
          <p:cNvPr id="4" name="Text Placeholder 3"/>
          <p:cNvSpPr>
            <a:spLocks noGrp="1"/>
          </p:cNvSpPr>
          <p:nvPr>
            <p:ph type="body" sz="quarter" idx="15" hasCustomPrompt="1"/>
          </p:nvPr>
        </p:nvSpPr>
        <p:spPr>
          <a:xfrm>
            <a:off x="292100" y="956222"/>
            <a:ext cx="11582400" cy="343857"/>
          </a:xfrm>
          <a:prstGeom prst="rect">
            <a:avLst/>
          </a:prstGeom>
        </p:spPr>
        <p:txBody>
          <a:bodyPr vert="horz" lIns="0" tIns="0" rIns="0" bIns="0" rtlCol="0" anchor="t" anchorCtr="0">
            <a:noAutofit/>
          </a:bodyPr>
          <a:lstStyle>
            <a:lvl1pPr marL="0" indent="0">
              <a:lnSpc>
                <a:spcPct val="100000"/>
              </a:lnSpc>
              <a:spcAft>
                <a:spcPts val="0"/>
              </a:spcAft>
              <a:buNone/>
              <a:defRPr lang="en-US" sz="1467" b="1" i="0" baseline="0" dirty="0">
                <a:solidFill>
                  <a:schemeClr val="tx1"/>
                </a:solidFill>
                <a:latin typeface="Montserrat" pitchFamily="2" charset="77"/>
                <a:ea typeface="+mj-ea"/>
              </a:defRPr>
            </a:lvl1pPr>
          </a:lstStyle>
          <a:p>
            <a:pPr lvl="0"/>
            <a:r>
              <a:rPr lang="fr-FR" noProof="0"/>
              <a:t>Cliquez pour éditer le sous-titre (Montserrat 11)</a:t>
            </a:r>
          </a:p>
        </p:txBody>
      </p:sp>
      <p:sp>
        <p:nvSpPr>
          <p:cNvPr id="10" name="Text Placeholder 16">
            <a:extLst>
              <a:ext uri="{FF2B5EF4-FFF2-40B4-BE49-F238E27FC236}">
                <a16:creationId xmlns:a16="http://schemas.microsoft.com/office/drawing/2014/main" id="{9DA34986-F1C5-694E-BF58-360F0987688D}"/>
              </a:ext>
            </a:extLst>
          </p:cNvPr>
          <p:cNvSpPr>
            <a:spLocks noGrp="1"/>
          </p:cNvSpPr>
          <p:nvPr>
            <p:ph idx="1" hasCustomPrompt="1"/>
          </p:nvPr>
        </p:nvSpPr>
        <p:spPr>
          <a:xfrm>
            <a:off x="292107" y="1326401"/>
            <a:ext cx="11578167" cy="4499707"/>
          </a:xfrm>
          <a:prstGeom prst="rect">
            <a:avLst/>
          </a:prstGeom>
        </p:spPr>
        <p:txBody>
          <a:bodyPr vert="horz" lIns="0" tIns="91440" rIns="91440" bIns="45720" rtlCol="0">
            <a:normAutofit/>
          </a:bodyPr>
          <a:lstStyle/>
          <a:p>
            <a:pPr lvl="0"/>
            <a:r>
              <a:rPr lang="fr-FR" noProof="0"/>
              <a:t>Cliquez pour éditer le texte de premier niveau (Montserrat Bold 16)</a:t>
            </a:r>
          </a:p>
          <a:p>
            <a:pPr lvl="1"/>
            <a:r>
              <a:rPr lang="fr-FR" noProof="0"/>
              <a:t>Deuxième niveau (Montserrat Bold 14)</a:t>
            </a:r>
          </a:p>
          <a:p>
            <a:pPr lvl="2"/>
            <a:r>
              <a:rPr lang="fr-FR" noProof="0"/>
              <a:t>Troisième niveau (Montserrat Bold 12)</a:t>
            </a:r>
          </a:p>
          <a:p>
            <a:pPr lvl="3"/>
            <a:r>
              <a:rPr lang="fr-FR" noProof="0"/>
              <a:t>Quatrième niveau (Montserrat 11)</a:t>
            </a:r>
          </a:p>
          <a:p>
            <a:pPr lvl="4"/>
            <a:r>
              <a:rPr lang="fr-FR" noProof="0"/>
              <a:t>Cinquième niveau (Montserrat 10)</a:t>
            </a:r>
          </a:p>
        </p:txBody>
      </p:sp>
      <p:sp>
        <p:nvSpPr>
          <p:cNvPr id="3" name="Espace réservé de la date 2">
            <a:extLst>
              <a:ext uri="{FF2B5EF4-FFF2-40B4-BE49-F238E27FC236}">
                <a16:creationId xmlns:a16="http://schemas.microsoft.com/office/drawing/2014/main" id="{36814294-B19B-4264-A1D3-2F4F64903F83}"/>
              </a:ext>
            </a:extLst>
          </p:cNvPr>
          <p:cNvSpPr>
            <a:spLocks noGrp="1"/>
          </p:cNvSpPr>
          <p:nvPr>
            <p:ph type="dt" sz="half" idx="16"/>
          </p:nvPr>
        </p:nvSpPr>
        <p:spPr/>
        <p:txBody>
          <a:bodyPr/>
          <a:lstStyle/>
          <a:p>
            <a:r>
              <a:rPr lang="fr-FR"/>
              <a:t>Date</a:t>
            </a:r>
          </a:p>
        </p:txBody>
      </p:sp>
      <p:sp>
        <p:nvSpPr>
          <p:cNvPr id="5" name="Espace réservé du pied de page 4">
            <a:extLst>
              <a:ext uri="{FF2B5EF4-FFF2-40B4-BE49-F238E27FC236}">
                <a16:creationId xmlns:a16="http://schemas.microsoft.com/office/drawing/2014/main" id="{9E5F870E-0413-374F-B757-DA15484CC5F0}"/>
              </a:ext>
            </a:extLst>
          </p:cNvPr>
          <p:cNvSpPr>
            <a:spLocks noGrp="1"/>
          </p:cNvSpPr>
          <p:nvPr>
            <p:ph type="ftr" sz="quarter" idx="17"/>
          </p:nvPr>
        </p:nvSpPr>
        <p:spPr/>
        <p:txBody>
          <a:bodyPr/>
          <a:lstStyle/>
          <a:p>
            <a:r>
              <a:rPr lang="fr-FR"/>
              <a:t>Confidentiel - Diffusion restreinte aux utilisateurs de La Poste Santé &amp; Autonomie</a:t>
            </a:r>
          </a:p>
        </p:txBody>
      </p:sp>
      <p:sp>
        <p:nvSpPr>
          <p:cNvPr id="6" name="Espace réservé du numéro de diapositive 5">
            <a:extLst>
              <a:ext uri="{FF2B5EF4-FFF2-40B4-BE49-F238E27FC236}">
                <a16:creationId xmlns:a16="http://schemas.microsoft.com/office/drawing/2014/main" id="{C813F426-AB15-1230-786D-4A97F1B716EE}"/>
              </a:ext>
            </a:extLst>
          </p:cNvPr>
          <p:cNvSpPr>
            <a:spLocks noGrp="1"/>
          </p:cNvSpPr>
          <p:nvPr>
            <p:ph type="sldNum" sz="quarter" idx="18"/>
          </p:nvPr>
        </p:nvSpPr>
        <p:spPr/>
        <p:txBody>
          <a:bodyPr/>
          <a:lstStyle/>
          <a:p>
            <a:fld id="{53DB8CE1-6779-46F0-B962-0147F6BA4944}" type="slidenum">
              <a:rPr lang="fr-FR" smtClean="0"/>
              <a:pPr/>
              <a:t>‹N°›</a:t>
            </a:fld>
            <a:endParaRPr lang="fr-FR"/>
          </a:p>
        </p:txBody>
      </p:sp>
      <p:sp>
        <p:nvSpPr>
          <p:cNvPr id="9" name="Titre 8">
            <a:extLst>
              <a:ext uri="{FF2B5EF4-FFF2-40B4-BE49-F238E27FC236}">
                <a16:creationId xmlns:a16="http://schemas.microsoft.com/office/drawing/2014/main" id="{A440DEF9-4B44-94B9-DB8B-9EA77F96EC85}"/>
              </a:ext>
            </a:extLst>
          </p:cNvPr>
          <p:cNvSpPr>
            <a:spLocks noGrp="1"/>
          </p:cNvSpPr>
          <p:nvPr>
            <p:ph type="title" hasCustomPrompt="1"/>
          </p:nvPr>
        </p:nvSpPr>
        <p:spPr>
          <a:xfrm>
            <a:off x="287354" y="245298"/>
            <a:ext cx="11587146" cy="684601"/>
          </a:xfrm>
        </p:spPr>
        <p:txBody>
          <a:bodyPr/>
          <a:lstStyle/>
          <a:p>
            <a:r>
              <a:rPr lang="fr-FR"/>
              <a:t>Cliquez pour éditer le titre sur deux lignes </a:t>
            </a:r>
            <a:r>
              <a:rPr lang="fr-FR" err="1"/>
              <a:t>lorem</a:t>
            </a:r>
            <a:r>
              <a:rPr lang="fr-FR"/>
              <a:t> ipsum </a:t>
            </a:r>
            <a:r>
              <a:rPr lang="fr-FR" err="1"/>
              <a:t>doloret</a:t>
            </a:r>
            <a:r>
              <a:rPr lang="fr-FR"/>
              <a:t> </a:t>
            </a:r>
            <a:r>
              <a:rPr lang="fr-FR" err="1"/>
              <a:t>amet</a:t>
            </a:r>
            <a:r>
              <a:rPr lang="fr-FR"/>
              <a:t> </a:t>
            </a:r>
            <a:r>
              <a:rPr lang="fr-FR" err="1"/>
              <a:t>iurgiis</a:t>
            </a:r>
            <a:r>
              <a:rPr lang="fr-FR"/>
              <a:t> longe </a:t>
            </a:r>
            <a:r>
              <a:rPr lang="fr-FR" err="1"/>
              <a:t>discretus</a:t>
            </a:r>
            <a:r>
              <a:rPr lang="fr-FR"/>
              <a:t> (Montserrat 16)</a:t>
            </a:r>
          </a:p>
        </p:txBody>
      </p:sp>
      <p:sp>
        <p:nvSpPr>
          <p:cNvPr id="2" name="Rectangle : avec coins arrondis en haut 1">
            <a:extLst>
              <a:ext uri="{FF2B5EF4-FFF2-40B4-BE49-F238E27FC236}">
                <a16:creationId xmlns:a16="http://schemas.microsoft.com/office/drawing/2014/main" id="{313B6B27-B049-877C-02AC-297DF9FDA686}"/>
              </a:ext>
            </a:extLst>
          </p:cNvPr>
          <p:cNvSpPr/>
          <p:nvPr userDrawn="1"/>
        </p:nvSpPr>
        <p:spPr>
          <a:xfrm rot="5400000">
            <a:off x="-266421" y="509296"/>
            <a:ext cx="672000" cy="144000"/>
          </a:xfrm>
          <a:prstGeom prst="round2SameRect">
            <a:avLst>
              <a:gd name="adj1" fmla="val 50000"/>
              <a:gd name="adj2"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tIns="121920" rtlCol="0" anchor="t"/>
          <a:lstStyle/>
          <a:p>
            <a:pPr marL="302676" indent="-302676" algn="ctr">
              <a:lnSpc>
                <a:spcPct val="85000"/>
              </a:lnSpc>
              <a:spcAft>
                <a:spcPts val="1600"/>
              </a:spcAft>
              <a:buFont typeface="Arial" pitchFamily="34" charset="0"/>
              <a:buChar char="•"/>
            </a:pPr>
            <a:endParaRPr lang="fr-FR" sz="320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1408354427"/>
      </p:ext>
    </p:extLst>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_Textes Styles">
    <p:spTree>
      <p:nvGrpSpPr>
        <p:cNvPr id="1" name=""/>
        <p:cNvGrpSpPr/>
        <p:nvPr/>
      </p:nvGrpSpPr>
      <p:grpSpPr>
        <a:xfrm>
          <a:off x="0" y="0"/>
          <a:ext cx="0" cy="0"/>
          <a:chOff x="0" y="0"/>
          <a:chExt cx="0" cy="0"/>
        </a:xfrm>
      </p:grpSpPr>
      <p:sp>
        <p:nvSpPr>
          <p:cNvPr id="7" name="Espace réservé de la date 6">
            <a:extLst>
              <a:ext uri="{FF2B5EF4-FFF2-40B4-BE49-F238E27FC236}">
                <a16:creationId xmlns:a16="http://schemas.microsoft.com/office/drawing/2014/main" id="{23F48F51-1029-DAC6-05EC-CEB9323D0C5F}"/>
              </a:ext>
            </a:extLst>
          </p:cNvPr>
          <p:cNvSpPr>
            <a:spLocks noGrp="1"/>
          </p:cNvSpPr>
          <p:nvPr>
            <p:ph type="dt" sz="half" idx="16"/>
          </p:nvPr>
        </p:nvSpPr>
        <p:spPr/>
        <p:txBody>
          <a:bodyPr/>
          <a:lstStyle/>
          <a:p>
            <a:r>
              <a:rPr lang="fr-FR"/>
              <a:t>Date</a:t>
            </a:r>
          </a:p>
        </p:txBody>
      </p:sp>
      <p:sp>
        <p:nvSpPr>
          <p:cNvPr id="8" name="Espace réservé du pied de page 7">
            <a:extLst>
              <a:ext uri="{FF2B5EF4-FFF2-40B4-BE49-F238E27FC236}">
                <a16:creationId xmlns:a16="http://schemas.microsoft.com/office/drawing/2014/main" id="{667DEC86-4419-A895-29BB-03CB173F71FA}"/>
              </a:ext>
            </a:extLst>
          </p:cNvPr>
          <p:cNvSpPr>
            <a:spLocks noGrp="1"/>
          </p:cNvSpPr>
          <p:nvPr>
            <p:ph type="ftr" sz="quarter" idx="17"/>
          </p:nvPr>
        </p:nvSpPr>
        <p:spPr/>
        <p:txBody>
          <a:bodyPr/>
          <a:lstStyle/>
          <a:p>
            <a:r>
              <a:rPr lang="fr-FR"/>
              <a:t>Confidentiel - Diffusion restreinte aux utilisateurs de La Poste Santé &amp; Autonomie</a:t>
            </a:r>
          </a:p>
        </p:txBody>
      </p:sp>
      <p:sp>
        <p:nvSpPr>
          <p:cNvPr id="9" name="Espace réservé du numéro de diapositive 8">
            <a:extLst>
              <a:ext uri="{FF2B5EF4-FFF2-40B4-BE49-F238E27FC236}">
                <a16:creationId xmlns:a16="http://schemas.microsoft.com/office/drawing/2014/main" id="{86E9B117-B3EE-63D4-726A-9336AF5E2DC6}"/>
              </a:ext>
            </a:extLst>
          </p:cNvPr>
          <p:cNvSpPr>
            <a:spLocks noGrp="1"/>
          </p:cNvSpPr>
          <p:nvPr>
            <p:ph type="sldNum" sz="quarter" idx="18"/>
          </p:nvPr>
        </p:nvSpPr>
        <p:spPr/>
        <p:txBody>
          <a:bodyPr/>
          <a:lstStyle/>
          <a:p>
            <a:fld id="{53DB8CE1-6779-46F0-B962-0147F6BA4944}" type="slidenum">
              <a:rPr lang="fr-FR" smtClean="0"/>
              <a:pPr/>
              <a:t>‹N°›</a:t>
            </a:fld>
            <a:endParaRPr lang="fr-FR"/>
          </a:p>
        </p:txBody>
      </p:sp>
      <p:sp>
        <p:nvSpPr>
          <p:cNvPr id="11" name="ZoneTexte 10">
            <a:extLst>
              <a:ext uri="{FF2B5EF4-FFF2-40B4-BE49-F238E27FC236}">
                <a16:creationId xmlns:a16="http://schemas.microsoft.com/office/drawing/2014/main" id="{F6EDD383-3580-4417-AFC6-69BED56312B8}"/>
              </a:ext>
            </a:extLst>
          </p:cNvPr>
          <p:cNvSpPr txBox="1"/>
          <p:nvPr userDrawn="1"/>
        </p:nvSpPr>
        <p:spPr>
          <a:xfrm>
            <a:off x="31668" y="1630877"/>
            <a:ext cx="0" cy="0"/>
          </a:xfrm>
          <a:prstGeom prst="rect">
            <a:avLst/>
          </a:prstGeom>
        </p:spPr>
        <p:txBody>
          <a:bodyPr vert="horz" wrap="none" lIns="0" tIns="121920" rIns="121920" bIns="60960" rtlCol="0">
            <a:normAutofit fontScale="25000" lnSpcReduction="20000"/>
          </a:bodyPr>
          <a:lstStyle/>
          <a:p>
            <a:pPr marL="304792" marR="0" indent="-304792" algn="l" defTabSz="1219170" rtl="0" eaLnBrk="1" fontAlgn="auto" latinLnBrk="0" hangingPunct="1">
              <a:lnSpc>
                <a:spcPct val="85000"/>
              </a:lnSpc>
              <a:spcBef>
                <a:spcPts val="0"/>
              </a:spcBef>
              <a:spcAft>
                <a:spcPts val="1600"/>
              </a:spcAft>
              <a:buClr>
                <a:schemeClr val="accent2"/>
              </a:buClr>
              <a:buSzPct val="120000"/>
              <a:buFont typeface="Arial" pitchFamily="34" charset="0"/>
              <a:buChar char="•"/>
              <a:tabLst/>
            </a:pPr>
            <a:endParaRPr kumimoji="0" lang="fr-FR" sz="2667" b="0" i="0" u="none" strike="noStrike" kern="1200" cap="none" spc="0" normalizeH="0" baseline="0" noProof="0">
              <a:ln>
                <a:noFill/>
              </a:ln>
              <a:solidFill>
                <a:schemeClr val="accent2"/>
              </a:solidFill>
              <a:effectLst/>
              <a:uLnTx/>
              <a:uFillTx/>
              <a:latin typeface="Arial" pitchFamily="34" charset="0"/>
              <a:ea typeface="+mn-ea"/>
              <a:cs typeface="Arial" pitchFamily="34" charset="0"/>
            </a:endParaRPr>
          </a:p>
        </p:txBody>
      </p:sp>
      <p:sp>
        <p:nvSpPr>
          <p:cNvPr id="12" name="Rectangle : avec coins arrondis en haut 11">
            <a:extLst>
              <a:ext uri="{FF2B5EF4-FFF2-40B4-BE49-F238E27FC236}">
                <a16:creationId xmlns:a16="http://schemas.microsoft.com/office/drawing/2014/main" id="{7A65FF9A-DADC-42CA-8241-60B6DB5C5CA8}"/>
              </a:ext>
            </a:extLst>
          </p:cNvPr>
          <p:cNvSpPr/>
          <p:nvPr userDrawn="1"/>
        </p:nvSpPr>
        <p:spPr>
          <a:xfrm rot="5400000">
            <a:off x="-97211" y="342509"/>
            <a:ext cx="336000" cy="141577"/>
          </a:xfrm>
          <a:prstGeom prst="round2SameRect">
            <a:avLst>
              <a:gd name="adj1" fmla="val 50000"/>
              <a:gd name="adj2"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tIns="121920" rtlCol="0" anchor="t"/>
          <a:lstStyle/>
          <a:p>
            <a:pPr marL="302676" indent="-302676" algn="ctr">
              <a:lnSpc>
                <a:spcPct val="85000"/>
              </a:lnSpc>
              <a:spcAft>
                <a:spcPts val="1600"/>
              </a:spcAft>
              <a:buFont typeface="Arial" pitchFamily="34" charset="0"/>
              <a:buChar char="•"/>
            </a:pPr>
            <a:endParaRPr lang="fr-FR" sz="3200">
              <a:solidFill>
                <a:schemeClr val="bg1"/>
              </a:solidFill>
              <a:latin typeface="Arial" pitchFamily="34" charset="0"/>
              <a:cs typeface="Arial" pitchFamily="34" charset="0"/>
            </a:endParaRPr>
          </a:p>
        </p:txBody>
      </p:sp>
      <p:sp>
        <p:nvSpPr>
          <p:cNvPr id="3" name="Titre 2">
            <a:extLst>
              <a:ext uri="{FF2B5EF4-FFF2-40B4-BE49-F238E27FC236}">
                <a16:creationId xmlns:a16="http://schemas.microsoft.com/office/drawing/2014/main" id="{B6734A17-D677-A147-E75F-5A897488EFC9}"/>
              </a:ext>
            </a:extLst>
          </p:cNvPr>
          <p:cNvSpPr>
            <a:spLocks noGrp="1"/>
          </p:cNvSpPr>
          <p:nvPr>
            <p:ph type="title"/>
          </p:nvPr>
        </p:nvSpPr>
        <p:spPr/>
        <p:txBody>
          <a:bodyPr/>
          <a:lstStyle/>
          <a:p>
            <a:r>
              <a:rPr lang="fr-FR"/>
              <a:t>Modifiez le style du titre</a:t>
            </a:r>
          </a:p>
        </p:txBody>
      </p:sp>
    </p:spTree>
    <p:extLst>
      <p:ext uri="{BB962C8B-B14F-4D97-AF65-F5344CB8AC3E}">
        <p14:creationId xmlns:p14="http://schemas.microsoft.com/office/powerpoint/2010/main" val="2180144711"/>
      </p:ext>
    </p:extLst>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extes Citation">
    <p:spTree>
      <p:nvGrpSpPr>
        <p:cNvPr id="1" name=""/>
        <p:cNvGrpSpPr/>
        <p:nvPr/>
      </p:nvGrpSpPr>
      <p:grpSpPr>
        <a:xfrm>
          <a:off x="0" y="0"/>
          <a:ext cx="0" cy="0"/>
          <a:chOff x="0" y="0"/>
          <a:chExt cx="0" cy="0"/>
        </a:xfrm>
      </p:grpSpPr>
      <p:sp>
        <p:nvSpPr>
          <p:cNvPr id="11" name="Espace réservé du texte 10"/>
          <p:cNvSpPr>
            <a:spLocks noGrp="1"/>
          </p:cNvSpPr>
          <p:nvPr>
            <p:ph type="body" sz="quarter" idx="13" hasCustomPrompt="1"/>
          </p:nvPr>
        </p:nvSpPr>
        <p:spPr>
          <a:xfrm>
            <a:off x="2770622" y="1830227"/>
            <a:ext cx="6650757" cy="3197547"/>
          </a:xfrm>
          <a:prstGeom prst="rect">
            <a:avLst/>
          </a:prstGeom>
        </p:spPr>
        <p:txBody>
          <a:bodyPr anchor="ctr">
            <a:normAutofit/>
          </a:bodyPr>
          <a:lstStyle>
            <a:lvl1pPr marL="0" indent="0" algn="ctr">
              <a:buNone/>
              <a:defRPr sz="2667" b="1" i="0" baseline="0">
                <a:solidFill>
                  <a:schemeClr val="tx1"/>
                </a:solidFill>
                <a:latin typeface="Montserrat" pitchFamily="2" charset="77"/>
              </a:defRPr>
            </a:lvl1pPr>
          </a:lstStyle>
          <a:p>
            <a:pPr lvl="0"/>
            <a:r>
              <a:rPr lang="fr-FR"/>
              <a:t>Espace pour une citation ou une introduction</a:t>
            </a:r>
          </a:p>
        </p:txBody>
      </p:sp>
      <p:sp>
        <p:nvSpPr>
          <p:cNvPr id="2" name="ZoneTexte 1">
            <a:extLst>
              <a:ext uri="{FF2B5EF4-FFF2-40B4-BE49-F238E27FC236}">
                <a16:creationId xmlns:a16="http://schemas.microsoft.com/office/drawing/2014/main" id="{C86CB126-E628-F361-0A52-6B336AE5B286}"/>
              </a:ext>
            </a:extLst>
          </p:cNvPr>
          <p:cNvSpPr txBox="1"/>
          <p:nvPr userDrawn="1"/>
        </p:nvSpPr>
        <p:spPr>
          <a:xfrm>
            <a:off x="4814888" y="1471612"/>
            <a:ext cx="0" cy="0"/>
          </a:xfrm>
          <a:prstGeom prst="rect">
            <a:avLst/>
          </a:prstGeom>
        </p:spPr>
        <p:txBody>
          <a:bodyPr vert="horz" wrap="none" lIns="0" tIns="121920" rIns="121920" bIns="60960" rtlCol="0">
            <a:normAutofit fontScale="25000" lnSpcReduction="20000"/>
          </a:bodyPr>
          <a:lstStyle/>
          <a:p>
            <a:pPr marL="304792" marR="0" indent="-304792" algn="l" defTabSz="1219170" rtl="0" eaLnBrk="1" fontAlgn="auto" latinLnBrk="0" hangingPunct="1">
              <a:lnSpc>
                <a:spcPct val="85000"/>
              </a:lnSpc>
              <a:spcBef>
                <a:spcPts val="0"/>
              </a:spcBef>
              <a:spcAft>
                <a:spcPts val="1600"/>
              </a:spcAft>
              <a:buClr>
                <a:schemeClr val="accent2"/>
              </a:buClr>
              <a:buSzPct val="120000"/>
              <a:buFont typeface="Arial" pitchFamily="34" charset="0"/>
              <a:buChar char="•"/>
              <a:tabLst/>
            </a:pPr>
            <a:endParaRPr kumimoji="0" lang="fr-FR" sz="2667" b="0" i="0" u="none" strike="noStrike" kern="1200" cap="none" spc="0" normalizeH="0" baseline="0" noProof="0">
              <a:ln>
                <a:noFill/>
              </a:ln>
              <a:solidFill>
                <a:schemeClr val="accent2"/>
              </a:solidFill>
              <a:effectLst/>
              <a:uLnTx/>
              <a:uFillTx/>
              <a:latin typeface="Arial" pitchFamily="34" charset="0"/>
              <a:ea typeface="+mn-ea"/>
              <a:cs typeface="Arial" pitchFamily="34" charset="0"/>
            </a:endParaRPr>
          </a:p>
        </p:txBody>
      </p:sp>
      <p:sp>
        <p:nvSpPr>
          <p:cNvPr id="6" name="Espace réservé de la date 5">
            <a:extLst>
              <a:ext uri="{FF2B5EF4-FFF2-40B4-BE49-F238E27FC236}">
                <a16:creationId xmlns:a16="http://schemas.microsoft.com/office/drawing/2014/main" id="{F7B60794-D9E6-FFC9-3C31-53CD656723EE}"/>
              </a:ext>
            </a:extLst>
          </p:cNvPr>
          <p:cNvSpPr>
            <a:spLocks noGrp="1"/>
          </p:cNvSpPr>
          <p:nvPr>
            <p:ph type="dt" sz="half" idx="14"/>
          </p:nvPr>
        </p:nvSpPr>
        <p:spPr/>
        <p:txBody>
          <a:bodyPr/>
          <a:lstStyle/>
          <a:p>
            <a:r>
              <a:rPr lang="fr-FR"/>
              <a:t>Date</a:t>
            </a:r>
          </a:p>
        </p:txBody>
      </p:sp>
      <p:sp>
        <p:nvSpPr>
          <p:cNvPr id="7" name="Espace réservé du pied de page 6">
            <a:extLst>
              <a:ext uri="{FF2B5EF4-FFF2-40B4-BE49-F238E27FC236}">
                <a16:creationId xmlns:a16="http://schemas.microsoft.com/office/drawing/2014/main" id="{2E677180-36F7-0061-D153-CBF61F58825C}"/>
              </a:ext>
            </a:extLst>
          </p:cNvPr>
          <p:cNvSpPr>
            <a:spLocks noGrp="1"/>
          </p:cNvSpPr>
          <p:nvPr>
            <p:ph type="ftr" sz="quarter" idx="15"/>
          </p:nvPr>
        </p:nvSpPr>
        <p:spPr/>
        <p:txBody>
          <a:bodyPr/>
          <a:lstStyle/>
          <a:p>
            <a:r>
              <a:rPr lang="fr-FR"/>
              <a:t>Confidentiel - Diffusion restreinte aux utilisateurs de La Poste Santé &amp; Autonomie</a:t>
            </a:r>
          </a:p>
        </p:txBody>
      </p:sp>
      <p:sp>
        <p:nvSpPr>
          <p:cNvPr id="8" name="Espace réservé du numéro de diapositive 7">
            <a:extLst>
              <a:ext uri="{FF2B5EF4-FFF2-40B4-BE49-F238E27FC236}">
                <a16:creationId xmlns:a16="http://schemas.microsoft.com/office/drawing/2014/main" id="{F2CB2209-0D11-314A-87E1-4C9013667318}"/>
              </a:ext>
            </a:extLst>
          </p:cNvPr>
          <p:cNvSpPr>
            <a:spLocks noGrp="1"/>
          </p:cNvSpPr>
          <p:nvPr>
            <p:ph type="sldNum" sz="quarter" idx="16"/>
          </p:nvPr>
        </p:nvSpPr>
        <p:spPr/>
        <p:txBody>
          <a:bodyPr/>
          <a:lstStyle/>
          <a:p>
            <a:fld id="{53DB8CE1-6779-46F0-B962-0147F6BA4944}" type="slidenum">
              <a:rPr lang="fr-FR" smtClean="0"/>
              <a:pPr/>
              <a:t>‹N°›</a:t>
            </a:fld>
            <a:endParaRPr lang="fr-FR"/>
          </a:p>
        </p:txBody>
      </p:sp>
    </p:spTree>
    <p:extLst>
      <p:ext uri="{BB962C8B-B14F-4D97-AF65-F5344CB8AC3E}">
        <p14:creationId xmlns:p14="http://schemas.microsoft.com/office/powerpoint/2010/main" val="2625396177"/>
      </p:ext>
    </p:extLst>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extes Citation 2">
    <p:spTree>
      <p:nvGrpSpPr>
        <p:cNvPr id="1" name=""/>
        <p:cNvGrpSpPr/>
        <p:nvPr/>
      </p:nvGrpSpPr>
      <p:grpSpPr>
        <a:xfrm>
          <a:off x="0" y="0"/>
          <a:ext cx="0" cy="0"/>
          <a:chOff x="0" y="0"/>
          <a:chExt cx="0" cy="0"/>
        </a:xfrm>
      </p:grpSpPr>
      <p:sp>
        <p:nvSpPr>
          <p:cNvPr id="11" name="Espace réservé du texte 10"/>
          <p:cNvSpPr>
            <a:spLocks noGrp="1"/>
          </p:cNvSpPr>
          <p:nvPr>
            <p:ph type="body" sz="quarter" idx="13" hasCustomPrompt="1"/>
          </p:nvPr>
        </p:nvSpPr>
        <p:spPr>
          <a:xfrm>
            <a:off x="2770622" y="1830227"/>
            <a:ext cx="6650757" cy="3197547"/>
          </a:xfrm>
          <a:prstGeom prst="rect">
            <a:avLst/>
          </a:prstGeom>
        </p:spPr>
        <p:txBody>
          <a:bodyPr anchor="ctr">
            <a:normAutofit/>
          </a:bodyPr>
          <a:lstStyle>
            <a:lvl1pPr marL="0" indent="0" algn="ctr">
              <a:buNone/>
              <a:defRPr sz="2667" b="1" i="0" baseline="0">
                <a:solidFill>
                  <a:schemeClr val="tx1"/>
                </a:solidFill>
                <a:latin typeface="Montserrat" pitchFamily="2" charset="77"/>
              </a:defRPr>
            </a:lvl1pPr>
          </a:lstStyle>
          <a:p>
            <a:pPr lvl="0"/>
            <a:r>
              <a:rPr lang="fr-FR"/>
              <a:t>Espace pour une citation ou une introduction</a:t>
            </a:r>
          </a:p>
        </p:txBody>
      </p:sp>
      <p:sp>
        <p:nvSpPr>
          <p:cNvPr id="2" name="ZoneTexte 1">
            <a:extLst>
              <a:ext uri="{FF2B5EF4-FFF2-40B4-BE49-F238E27FC236}">
                <a16:creationId xmlns:a16="http://schemas.microsoft.com/office/drawing/2014/main" id="{C86CB126-E628-F361-0A52-6B336AE5B286}"/>
              </a:ext>
            </a:extLst>
          </p:cNvPr>
          <p:cNvSpPr txBox="1"/>
          <p:nvPr userDrawn="1"/>
        </p:nvSpPr>
        <p:spPr>
          <a:xfrm>
            <a:off x="4814888" y="1471612"/>
            <a:ext cx="0" cy="0"/>
          </a:xfrm>
          <a:prstGeom prst="rect">
            <a:avLst/>
          </a:prstGeom>
        </p:spPr>
        <p:txBody>
          <a:bodyPr vert="horz" wrap="none" lIns="0" tIns="121920" rIns="121920" bIns="60960" rtlCol="0">
            <a:normAutofit fontScale="25000" lnSpcReduction="20000"/>
          </a:bodyPr>
          <a:lstStyle/>
          <a:p>
            <a:pPr marL="304792" marR="0" indent="-304792" algn="l" defTabSz="1219170" rtl="0" eaLnBrk="1" fontAlgn="auto" latinLnBrk="0" hangingPunct="1">
              <a:lnSpc>
                <a:spcPct val="85000"/>
              </a:lnSpc>
              <a:spcBef>
                <a:spcPts val="0"/>
              </a:spcBef>
              <a:spcAft>
                <a:spcPts val="1600"/>
              </a:spcAft>
              <a:buClr>
                <a:schemeClr val="accent2"/>
              </a:buClr>
              <a:buSzPct val="120000"/>
              <a:buFont typeface="Arial" pitchFamily="34" charset="0"/>
              <a:buChar char="•"/>
              <a:tabLst/>
            </a:pPr>
            <a:endParaRPr kumimoji="0" lang="fr-FR" sz="2667" b="0" i="0" u="none" strike="noStrike" kern="1200" cap="none" spc="0" normalizeH="0" baseline="0" noProof="0">
              <a:ln>
                <a:noFill/>
              </a:ln>
              <a:solidFill>
                <a:schemeClr val="accent2"/>
              </a:solidFill>
              <a:effectLst/>
              <a:uLnTx/>
              <a:uFillTx/>
              <a:latin typeface="Arial" pitchFamily="34" charset="0"/>
              <a:ea typeface="+mn-ea"/>
              <a:cs typeface="Arial" pitchFamily="34" charset="0"/>
            </a:endParaRPr>
          </a:p>
        </p:txBody>
      </p:sp>
      <p:sp>
        <p:nvSpPr>
          <p:cNvPr id="6" name="Espace réservé de la date 5">
            <a:extLst>
              <a:ext uri="{FF2B5EF4-FFF2-40B4-BE49-F238E27FC236}">
                <a16:creationId xmlns:a16="http://schemas.microsoft.com/office/drawing/2014/main" id="{F7B60794-D9E6-FFC9-3C31-53CD656723EE}"/>
              </a:ext>
            </a:extLst>
          </p:cNvPr>
          <p:cNvSpPr>
            <a:spLocks noGrp="1"/>
          </p:cNvSpPr>
          <p:nvPr>
            <p:ph type="dt" sz="half" idx="14"/>
          </p:nvPr>
        </p:nvSpPr>
        <p:spPr/>
        <p:txBody>
          <a:bodyPr/>
          <a:lstStyle/>
          <a:p>
            <a:r>
              <a:rPr lang="fr-FR"/>
              <a:t>Date</a:t>
            </a:r>
          </a:p>
        </p:txBody>
      </p:sp>
      <p:sp>
        <p:nvSpPr>
          <p:cNvPr id="7" name="Espace réservé du pied de page 6">
            <a:extLst>
              <a:ext uri="{FF2B5EF4-FFF2-40B4-BE49-F238E27FC236}">
                <a16:creationId xmlns:a16="http://schemas.microsoft.com/office/drawing/2014/main" id="{2E677180-36F7-0061-D153-CBF61F58825C}"/>
              </a:ext>
            </a:extLst>
          </p:cNvPr>
          <p:cNvSpPr>
            <a:spLocks noGrp="1"/>
          </p:cNvSpPr>
          <p:nvPr>
            <p:ph type="ftr" sz="quarter" idx="15"/>
          </p:nvPr>
        </p:nvSpPr>
        <p:spPr/>
        <p:txBody>
          <a:bodyPr/>
          <a:lstStyle/>
          <a:p>
            <a:r>
              <a:rPr lang="fr-FR"/>
              <a:t>Confidentiel - Diffusion restreinte aux utilisateurs de La Poste Santé &amp; Autonomie</a:t>
            </a:r>
          </a:p>
        </p:txBody>
      </p:sp>
      <p:sp>
        <p:nvSpPr>
          <p:cNvPr id="8" name="Espace réservé du numéro de diapositive 7">
            <a:extLst>
              <a:ext uri="{FF2B5EF4-FFF2-40B4-BE49-F238E27FC236}">
                <a16:creationId xmlns:a16="http://schemas.microsoft.com/office/drawing/2014/main" id="{F2CB2209-0D11-314A-87E1-4C9013667318}"/>
              </a:ext>
            </a:extLst>
          </p:cNvPr>
          <p:cNvSpPr>
            <a:spLocks noGrp="1"/>
          </p:cNvSpPr>
          <p:nvPr>
            <p:ph type="sldNum" sz="quarter" idx="16"/>
          </p:nvPr>
        </p:nvSpPr>
        <p:spPr/>
        <p:txBody>
          <a:bodyPr/>
          <a:lstStyle/>
          <a:p>
            <a:fld id="{53DB8CE1-6779-46F0-B962-0147F6BA4944}" type="slidenum">
              <a:rPr lang="fr-FR" smtClean="0"/>
              <a:pPr/>
              <a:t>‹N°›</a:t>
            </a:fld>
            <a:endParaRPr lang="fr-FR"/>
          </a:p>
        </p:txBody>
      </p:sp>
      <p:pic>
        <p:nvPicPr>
          <p:cNvPr id="4" name="Image 3">
            <a:extLst>
              <a:ext uri="{FF2B5EF4-FFF2-40B4-BE49-F238E27FC236}">
                <a16:creationId xmlns:a16="http://schemas.microsoft.com/office/drawing/2014/main" id="{AF92CA9B-E5F1-1E01-5C9E-FEA0EF001BC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002" r="46071" b="20170"/>
          <a:stretch/>
        </p:blipFill>
        <p:spPr>
          <a:xfrm>
            <a:off x="6680726" y="3429000"/>
            <a:ext cx="5511273" cy="3429000"/>
          </a:xfrm>
          <a:prstGeom prst="rect">
            <a:avLst/>
          </a:prstGeom>
        </p:spPr>
      </p:pic>
    </p:spTree>
    <p:extLst>
      <p:ext uri="{BB962C8B-B14F-4D97-AF65-F5344CB8AC3E}">
        <p14:creationId xmlns:p14="http://schemas.microsoft.com/office/powerpoint/2010/main" val="3483702651"/>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es Styles">
    <p:spTree>
      <p:nvGrpSpPr>
        <p:cNvPr id="1" name=""/>
        <p:cNvGrpSpPr/>
        <p:nvPr/>
      </p:nvGrpSpPr>
      <p:grpSpPr>
        <a:xfrm>
          <a:off x="0" y="0"/>
          <a:ext cx="0" cy="0"/>
          <a:chOff x="0" y="0"/>
          <a:chExt cx="0" cy="0"/>
        </a:xfrm>
      </p:grpSpPr>
      <p:sp>
        <p:nvSpPr>
          <p:cNvPr id="4" name="Text Placeholder 3"/>
          <p:cNvSpPr>
            <a:spLocks noGrp="1"/>
          </p:cNvSpPr>
          <p:nvPr>
            <p:ph type="body" sz="quarter" idx="15" hasCustomPrompt="1"/>
          </p:nvPr>
        </p:nvSpPr>
        <p:spPr>
          <a:xfrm>
            <a:off x="292100" y="608095"/>
            <a:ext cx="11582400" cy="338756"/>
          </a:xfrm>
          <a:prstGeom prst="rect">
            <a:avLst/>
          </a:prstGeom>
        </p:spPr>
        <p:txBody>
          <a:bodyPr vert="horz" lIns="0" tIns="0" rIns="0" bIns="0" rtlCol="0" anchor="t" anchorCtr="0">
            <a:noAutofit/>
          </a:bodyPr>
          <a:lstStyle>
            <a:lvl1pPr marL="0" indent="0">
              <a:lnSpc>
                <a:spcPct val="100000"/>
              </a:lnSpc>
              <a:spcAft>
                <a:spcPts val="0"/>
              </a:spcAft>
              <a:buNone/>
              <a:defRPr lang="en-US" sz="1467" b="1" i="0" baseline="0" dirty="0">
                <a:solidFill>
                  <a:schemeClr val="tx1"/>
                </a:solidFill>
                <a:latin typeface="Montserrat" pitchFamily="2" charset="77"/>
                <a:ea typeface="+mj-ea"/>
              </a:defRPr>
            </a:lvl1pPr>
          </a:lstStyle>
          <a:p>
            <a:pPr lvl="0"/>
            <a:r>
              <a:rPr lang="fr-FR" noProof="0"/>
              <a:t>Cliquez pour éditer le sous-titre (Montserrat Bold 11)</a:t>
            </a:r>
          </a:p>
        </p:txBody>
      </p:sp>
      <p:sp>
        <p:nvSpPr>
          <p:cNvPr id="10" name="Text Placeholder 16">
            <a:extLst>
              <a:ext uri="{FF2B5EF4-FFF2-40B4-BE49-F238E27FC236}">
                <a16:creationId xmlns:a16="http://schemas.microsoft.com/office/drawing/2014/main" id="{9DA34986-F1C5-694E-BF58-360F0987688D}"/>
              </a:ext>
            </a:extLst>
          </p:cNvPr>
          <p:cNvSpPr>
            <a:spLocks noGrp="1"/>
          </p:cNvSpPr>
          <p:nvPr>
            <p:ph idx="1" hasCustomPrompt="1"/>
          </p:nvPr>
        </p:nvSpPr>
        <p:spPr>
          <a:xfrm>
            <a:off x="292107" y="970892"/>
            <a:ext cx="11578167" cy="5140639"/>
          </a:xfrm>
          <a:prstGeom prst="rect">
            <a:avLst/>
          </a:prstGeom>
        </p:spPr>
        <p:txBody>
          <a:bodyPr vert="horz" lIns="0" tIns="91440" rIns="91440" bIns="45720" rtlCol="0">
            <a:normAutofit/>
          </a:bodyPr>
          <a:lstStyle>
            <a:lvl1pPr marL="287993" indent="-287993">
              <a:buFont typeface="Arial" panose="020B0604020202020204" pitchFamily="34" charset="0"/>
              <a:buChar char="•"/>
              <a:defRPr b="1" i="0">
                <a:latin typeface="Montserrat" pitchFamily="2" charset="77"/>
              </a:defRPr>
            </a:lvl1pPr>
            <a:lvl2pPr marL="599985" indent="-287993">
              <a:buFont typeface="Arial" panose="020B0604020202020204" pitchFamily="34" charset="0"/>
              <a:buChar char="•"/>
              <a:defRPr b="1" i="0">
                <a:latin typeface="Montserrat" pitchFamily="2" charset="77"/>
              </a:defRPr>
            </a:lvl2pPr>
            <a:lvl3pPr marL="914377" indent="-304792">
              <a:buFont typeface="Arial" panose="020B0604020202020204" pitchFamily="34" charset="0"/>
              <a:buChar char="•"/>
              <a:defRPr b="1" i="0">
                <a:latin typeface="Montserrat" pitchFamily="2" charset="77"/>
              </a:defRPr>
            </a:lvl3pPr>
            <a:lvl4pPr marL="1219170" indent="-304792">
              <a:buFont typeface="Arial" panose="020B0604020202020204" pitchFamily="34" charset="0"/>
              <a:buChar char="•"/>
              <a:defRPr b="0" i="0">
                <a:latin typeface="Montserrat" pitchFamily="2" charset="77"/>
              </a:defRPr>
            </a:lvl4pPr>
            <a:lvl5pPr marL="1523962" indent="-304792">
              <a:buFont typeface="Arial" panose="020B0604020202020204" pitchFamily="34" charset="0"/>
              <a:buChar char="•"/>
              <a:defRPr b="0" i="0">
                <a:latin typeface="Montserrat" pitchFamily="2" charset="77"/>
              </a:defRPr>
            </a:lvl5pPr>
          </a:lstStyle>
          <a:p>
            <a:pPr lvl="0"/>
            <a:r>
              <a:rPr lang="fr-FR" noProof="0"/>
              <a:t>Cliquez pour éditer le texte de premier niveau (Montserrat Bold 16)</a:t>
            </a:r>
          </a:p>
          <a:p>
            <a:pPr lvl="1"/>
            <a:r>
              <a:rPr lang="fr-FR" noProof="0"/>
              <a:t>Deuxième niveau (Montserrat Bold 14)</a:t>
            </a:r>
          </a:p>
          <a:p>
            <a:pPr lvl="2"/>
            <a:r>
              <a:rPr lang="fr-FR" noProof="0"/>
              <a:t>Troisième niveau (Montserrat Bold 12)</a:t>
            </a:r>
          </a:p>
          <a:p>
            <a:pPr lvl="3"/>
            <a:r>
              <a:rPr lang="fr-FR" noProof="0"/>
              <a:t>Quatrième niveau (Montserrat 11)</a:t>
            </a:r>
          </a:p>
          <a:p>
            <a:pPr lvl="4"/>
            <a:r>
              <a:rPr lang="fr-FR" noProof="0"/>
              <a:t>Cinquième niveau (Montserrat 10)</a:t>
            </a:r>
          </a:p>
        </p:txBody>
      </p:sp>
      <p:sp>
        <p:nvSpPr>
          <p:cNvPr id="7" name="Espace réservé de la date 6">
            <a:extLst>
              <a:ext uri="{FF2B5EF4-FFF2-40B4-BE49-F238E27FC236}">
                <a16:creationId xmlns:a16="http://schemas.microsoft.com/office/drawing/2014/main" id="{23F48F51-1029-DAC6-05EC-CEB9323D0C5F}"/>
              </a:ext>
            </a:extLst>
          </p:cNvPr>
          <p:cNvSpPr>
            <a:spLocks noGrp="1"/>
          </p:cNvSpPr>
          <p:nvPr>
            <p:ph type="dt" sz="half" idx="16"/>
          </p:nvPr>
        </p:nvSpPr>
        <p:spPr/>
        <p:txBody>
          <a:bodyPr/>
          <a:lstStyle/>
          <a:p>
            <a:r>
              <a:rPr lang="fr-FR"/>
              <a:t>Date</a:t>
            </a:r>
          </a:p>
        </p:txBody>
      </p:sp>
      <p:sp>
        <p:nvSpPr>
          <p:cNvPr id="8" name="Espace réservé du pied de page 7">
            <a:extLst>
              <a:ext uri="{FF2B5EF4-FFF2-40B4-BE49-F238E27FC236}">
                <a16:creationId xmlns:a16="http://schemas.microsoft.com/office/drawing/2014/main" id="{667DEC86-4419-A895-29BB-03CB173F71FA}"/>
              </a:ext>
            </a:extLst>
          </p:cNvPr>
          <p:cNvSpPr>
            <a:spLocks noGrp="1"/>
          </p:cNvSpPr>
          <p:nvPr>
            <p:ph type="ftr" sz="quarter" idx="17"/>
          </p:nvPr>
        </p:nvSpPr>
        <p:spPr/>
        <p:txBody>
          <a:bodyPr/>
          <a:lstStyle/>
          <a:p>
            <a:r>
              <a:rPr lang="fr-FR"/>
              <a:t>Confidentiel - Diffusion restreinte aux utilisateurs de La Poste Santé &amp; Autonomie</a:t>
            </a:r>
          </a:p>
        </p:txBody>
      </p:sp>
      <p:sp>
        <p:nvSpPr>
          <p:cNvPr id="9" name="Espace réservé du numéro de diapositive 8">
            <a:extLst>
              <a:ext uri="{FF2B5EF4-FFF2-40B4-BE49-F238E27FC236}">
                <a16:creationId xmlns:a16="http://schemas.microsoft.com/office/drawing/2014/main" id="{86E9B117-B3EE-63D4-726A-9336AF5E2DC6}"/>
              </a:ext>
            </a:extLst>
          </p:cNvPr>
          <p:cNvSpPr>
            <a:spLocks noGrp="1"/>
          </p:cNvSpPr>
          <p:nvPr>
            <p:ph type="sldNum" sz="quarter" idx="18"/>
          </p:nvPr>
        </p:nvSpPr>
        <p:spPr/>
        <p:txBody>
          <a:bodyPr/>
          <a:lstStyle/>
          <a:p>
            <a:fld id="{53DB8CE1-6779-46F0-B962-0147F6BA4944}" type="slidenum">
              <a:rPr lang="fr-FR" smtClean="0"/>
              <a:pPr/>
              <a:t>‹N°›</a:t>
            </a:fld>
            <a:endParaRPr lang="fr-FR"/>
          </a:p>
        </p:txBody>
      </p:sp>
      <p:sp>
        <p:nvSpPr>
          <p:cNvPr id="11" name="ZoneTexte 10">
            <a:extLst>
              <a:ext uri="{FF2B5EF4-FFF2-40B4-BE49-F238E27FC236}">
                <a16:creationId xmlns:a16="http://schemas.microsoft.com/office/drawing/2014/main" id="{F6EDD383-3580-4417-AFC6-69BED56312B8}"/>
              </a:ext>
            </a:extLst>
          </p:cNvPr>
          <p:cNvSpPr txBox="1"/>
          <p:nvPr userDrawn="1"/>
        </p:nvSpPr>
        <p:spPr>
          <a:xfrm>
            <a:off x="31668" y="1630877"/>
            <a:ext cx="0" cy="0"/>
          </a:xfrm>
          <a:prstGeom prst="rect">
            <a:avLst/>
          </a:prstGeom>
        </p:spPr>
        <p:txBody>
          <a:bodyPr vert="horz" wrap="none" lIns="0" tIns="121920" rIns="121920" bIns="60960" rtlCol="0">
            <a:normAutofit fontScale="25000" lnSpcReduction="20000"/>
          </a:bodyPr>
          <a:lstStyle/>
          <a:p>
            <a:pPr marL="304792" marR="0" indent="-304792" algn="l" defTabSz="1219170" rtl="0" eaLnBrk="1" fontAlgn="auto" latinLnBrk="0" hangingPunct="1">
              <a:lnSpc>
                <a:spcPct val="85000"/>
              </a:lnSpc>
              <a:spcBef>
                <a:spcPts val="0"/>
              </a:spcBef>
              <a:spcAft>
                <a:spcPts val="1600"/>
              </a:spcAft>
              <a:buClr>
                <a:schemeClr val="accent2"/>
              </a:buClr>
              <a:buSzPct val="120000"/>
              <a:buFont typeface="Arial" pitchFamily="34" charset="0"/>
              <a:buChar char="•"/>
              <a:tabLst/>
            </a:pPr>
            <a:endParaRPr kumimoji="0" lang="fr-FR" sz="2667" b="0" i="0" u="none" strike="noStrike" kern="1200" cap="none" spc="0" normalizeH="0" baseline="0" noProof="0">
              <a:ln>
                <a:noFill/>
              </a:ln>
              <a:solidFill>
                <a:schemeClr val="accent2"/>
              </a:solidFill>
              <a:effectLst/>
              <a:uLnTx/>
              <a:uFillTx/>
              <a:latin typeface="Arial" pitchFamily="34" charset="0"/>
              <a:ea typeface="+mn-ea"/>
              <a:cs typeface="Arial" pitchFamily="34" charset="0"/>
            </a:endParaRPr>
          </a:p>
        </p:txBody>
      </p:sp>
      <p:sp>
        <p:nvSpPr>
          <p:cNvPr id="12" name="Rectangle : avec coins arrondis en haut 11">
            <a:extLst>
              <a:ext uri="{FF2B5EF4-FFF2-40B4-BE49-F238E27FC236}">
                <a16:creationId xmlns:a16="http://schemas.microsoft.com/office/drawing/2014/main" id="{7A65FF9A-DADC-42CA-8241-60B6DB5C5CA8}"/>
              </a:ext>
            </a:extLst>
          </p:cNvPr>
          <p:cNvSpPr/>
          <p:nvPr userDrawn="1"/>
        </p:nvSpPr>
        <p:spPr>
          <a:xfrm rot="5400000">
            <a:off x="-97211" y="342509"/>
            <a:ext cx="336000" cy="141577"/>
          </a:xfrm>
          <a:prstGeom prst="round2SameRect">
            <a:avLst>
              <a:gd name="adj1" fmla="val 50000"/>
              <a:gd name="adj2"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tIns="121920" rtlCol="0" anchor="t"/>
          <a:lstStyle/>
          <a:p>
            <a:pPr marL="302676" indent="-302676" algn="ctr">
              <a:lnSpc>
                <a:spcPct val="85000"/>
              </a:lnSpc>
              <a:spcAft>
                <a:spcPts val="1600"/>
              </a:spcAft>
              <a:buFont typeface="Arial" pitchFamily="34" charset="0"/>
              <a:buChar char="•"/>
            </a:pPr>
            <a:endParaRPr lang="fr-FR" sz="3200">
              <a:solidFill>
                <a:schemeClr val="bg1"/>
              </a:solidFill>
              <a:latin typeface="Arial" pitchFamily="34" charset="0"/>
              <a:cs typeface="Arial" pitchFamily="34" charset="0"/>
            </a:endParaRPr>
          </a:p>
        </p:txBody>
      </p:sp>
      <p:sp>
        <p:nvSpPr>
          <p:cNvPr id="2" name="Titre 1">
            <a:extLst>
              <a:ext uri="{FF2B5EF4-FFF2-40B4-BE49-F238E27FC236}">
                <a16:creationId xmlns:a16="http://schemas.microsoft.com/office/drawing/2014/main" id="{75BC9641-355B-358F-23B8-FCA0C203D328}"/>
              </a:ext>
            </a:extLst>
          </p:cNvPr>
          <p:cNvSpPr>
            <a:spLocks noGrp="1"/>
          </p:cNvSpPr>
          <p:nvPr>
            <p:ph type="title"/>
          </p:nvPr>
        </p:nvSpPr>
        <p:spPr/>
        <p:txBody>
          <a:bodyPr/>
          <a:lstStyle/>
          <a:p>
            <a:r>
              <a:rPr lang="fr-FR"/>
              <a:t>Modifiez le style du titre</a:t>
            </a:r>
          </a:p>
        </p:txBody>
      </p:sp>
    </p:spTree>
    <p:extLst>
      <p:ext uri="{BB962C8B-B14F-4D97-AF65-F5344CB8AC3E}">
        <p14:creationId xmlns:p14="http://schemas.microsoft.com/office/powerpoint/2010/main" val="3921730628"/>
      </p:ext>
    </p:extLst>
  </p:cSld>
  <p:clrMapOvr>
    <a:masterClrMapping/>
  </p:clrMapOvr>
  <p:transition>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extes Citation 3">
    <p:spTree>
      <p:nvGrpSpPr>
        <p:cNvPr id="1" name=""/>
        <p:cNvGrpSpPr/>
        <p:nvPr/>
      </p:nvGrpSpPr>
      <p:grpSpPr>
        <a:xfrm>
          <a:off x="0" y="0"/>
          <a:ext cx="0" cy="0"/>
          <a:chOff x="0" y="0"/>
          <a:chExt cx="0" cy="0"/>
        </a:xfrm>
      </p:grpSpPr>
      <p:sp>
        <p:nvSpPr>
          <p:cNvPr id="11" name="Espace réservé du texte 10"/>
          <p:cNvSpPr>
            <a:spLocks noGrp="1"/>
          </p:cNvSpPr>
          <p:nvPr>
            <p:ph type="body" sz="quarter" idx="13" hasCustomPrompt="1"/>
          </p:nvPr>
        </p:nvSpPr>
        <p:spPr>
          <a:xfrm>
            <a:off x="2770622" y="1830227"/>
            <a:ext cx="6650757" cy="3197547"/>
          </a:xfrm>
          <a:prstGeom prst="rect">
            <a:avLst/>
          </a:prstGeom>
        </p:spPr>
        <p:txBody>
          <a:bodyPr anchor="ctr">
            <a:normAutofit/>
          </a:bodyPr>
          <a:lstStyle>
            <a:lvl1pPr marL="0" indent="0" algn="ctr">
              <a:buNone/>
              <a:defRPr sz="2667" b="1" i="0" baseline="0">
                <a:solidFill>
                  <a:schemeClr val="tx1"/>
                </a:solidFill>
                <a:latin typeface="Montserrat" pitchFamily="2" charset="77"/>
              </a:defRPr>
            </a:lvl1pPr>
          </a:lstStyle>
          <a:p>
            <a:pPr lvl="0"/>
            <a:r>
              <a:rPr lang="fr-FR"/>
              <a:t>Espace pour une citation ou une introduction</a:t>
            </a:r>
          </a:p>
        </p:txBody>
      </p:sp>
      <p:sp>
        <p:nvSpPr>
          <p:cNvPr id="2" name="ZoneTexte 1">
            <a:extLst>
              <a:ext uri="{FF2B5EF4-FFF2-40B4-BE49-F238E27FC236}">
                <a16:creationId xmlns:a16="http://schemas.microsoft.com/office/drawing/2014/main" id="{C86CB126-E628-F361-0A52-6B336AE5B286}"/>
              </a:ext>
            </a:extLst>
          </p:cNvPr>
          <p:cNvSpPr txBox="1"/>
          <p:nvPr userDrawn="1"/>
        </p:nvSpPr>
        <p:spPr>
          <a:xfrm>
            <a:off x="4814888" y="1471612"/>
            <a:ext cx="0" cy="0"/>
          </a:xfrm>
          <a:prstGeom prst="rect">
            <a:avLst/>
          </a:prstGeom>
        </p:spPr>
        <p:txBody>
          <a:bodyPr vert="horz" wrap="none" lIns="0" tIns="121920" rIns="121920" bIns="60960" rtlCol="0">
            <a:normAutofit fontScale="25000" lnSpcReduction="20000"/>
          </a:bodyPr>
          <a:lstStyle/>
          <a:p>
            <a:pPr marL="304792" marR="0" indent="-304792" algn="l" defTabSz="1219170" rtl="0" eaLnBrk="1" fontAlgn="auto" latinLnBrk="0" hangingPunct="1">
              <a:lnSpc>
                <a:spcPct val="85000"/>
              </a:lnSpc>
              <a:spcBef>
                <a:spcPts val="0"/>
              </a:spcBef>
              <a:spcAft>
                <a:spcPts val="1600"/>
              </a:spcAft>
              <a:buClr>
                <a:schemeClr val="accent2"/>
              </a:buClr>
              <a:buSzPct val="120000"/>
              <a:buFont typeface="Arial" pitchFamily="34" charset="0"/>
              <a:buChar char="•"/>
              <a:tabLst/>
            </a:pPr>
            <a:endParaRPr kumimoji="0" lang="fr-FR" sz="2667" b="0" i="0" u="none" strike="noStrike" kern="1200" cap="none" spc="0" normalizeH="0" baseline="0" noProof="0">
              <a:ln>
                <a:noFill/>
              </a:ln>
              <a:solidFill>
                <a:schemeClr val="accent2"/>
              </a:solidFill>
              <a:effectLst/>
              <a:uLnTx/>
              <a:uFillTx/>
              <a:latin typeface="Arial" pitchFamily="34" charset="0"/>
              <a:ea typeface="+mn-ea"/>
              <a:cs typeface="Arial" pitchFamily="34" charset="0"/>
            </a:endParaRPr>
          </a:p>
        </p:txBody>
      </p:sp>
      <p:sp>
        <p:nvSpPr>
          <p:cNvPr id="6" name="Espace réservé de la date 5">
            <a:extLst>
              <a:ext uri="{FF2B5EF4-FFF2-40B4-BE49-F238E27FC236}">
                <a16:creationId xmlns:a16="http://schemas.microsoft.com/office/drawing/2014/main" id="{F7B60794-D9E6-FFC9-3C31-53CD656723EE}"/>
              </a:ext>
            </a:extLst>
          </p:cNvPr>
          <p:cNvSpPr>
            <a:spLocks noGrp="1"/>
          </p:cNvSpPr>
          <p:nvPr>
            <p:ph type="dt" sz="half" idx="14"/>
          </p:nvPr>
        </p:nvSpPr>
        <p:spPr/>
        <p:txBody>
          <a:bodyPr/>
          <a:lstStyle/>
          <a:p>
            <a:r>
              <a:rPr lang="fr-FR"/>
              <a:t>Date</a:t>
            </a:r>
          </a:p>
        </p:txBody>
      </p:sp>
      <p:sp>
        <p:nvSpPr>
          <p:cNvPr id="7" name="Espace réservé du pied de page 6">
            <a:extLst>
              <a:ext uri="{FF2B5EF4-FFF2-40B4-BE49-F238E27FC236}">
                <a16:creationId xmlns:a16="http://schemas.microsoft.com/office/drawing/2014/main" id="{2E677180-36F7-0061-D153-CBF61F58825C}"/>
              </a:ext>
            </a:extLst>
          </p:cNvPr>
          <p:cNvSpPr>
            <a:spLocks noGrp="1"/>
          </p:cNvSpPr>
          <p:nvPr>
            <p:ph type="ftr" sz="quarter" idx="15"/>
          </p:nvPr>
        </p:nvSpPr>
        <p:spPr/>
        <p:txBody>
          <a:bodyPr/>
          <a:lstStyle/>
          <a:p>
            <a:r>
              <a:rPr lang="fr-FR"/>
              <a:t>Confidentiel - Diffusion restreinte aux utilisateurs de La Poste Santé &amp; Autonomie</a:t>
            </a:r>
          </a:p>
        </p:txBody>
      </p:sp>
      <p:sp>
        <p:nvSpPr>
          <p:cNvPr id="8" name="Espace réservé du numéro de diapositive 7">
            <a:extLst>
              <a:ext uri="{FF2B5EF4-FFF2-40B4-BE49-F238E27FC236}">
                <a16:creationId xmlns:a16="http://schemas.microsoft.com/office/drawing/2014/main" id="{F2CB2209-0D11-314A-87E1-4C9013667318}"/>
              </a:ext>
            </a:extLst>
          </p:cNvPr>
          <p:cNvSpPr>
            <a:spLocks noGrp="1"/>
          </p:cNvSpPr>
          <p:nvPr>
            <p:ph type="sldNum" sz="quarter" idx="16"/>
          </p:nvPr>
        </p:nvSpPr>
        <p:spPr/>
        <p:txBody>
          <a:bodyPr/>
          <a:lstStyle/>
          <a:p>
            <a:fld id="{53DB8CE1-6779-46F0-B962-0147F6BA4944}" type="slidenum">
              <a:rPr lang="fr-FR" smtClean="0"/>
              <a:pPr/>
              <a:t>‹N°›</a:t>
            </a:fld>
            <a:endParaRPr lang="fr-FR"/>
          </a:p>
        </p:txBody>
      </p:sp>
      <p:sp>
        <p:nvSpPr>
          <p:cNvPr id="5" name="Rectangle 4">
            <a:extLst>
              <a:ext uri="{FF2B5EF4-FFF2-40B4-BE49-F238E27FC236}">
                <a16:creationId xmlns:a16="http://schemas.microsoft.com/office/drawing/2014/main" id="{668CE431-D3EA-D5EA-B605-57706BC93049}"/>
              </a:ext>
            </a:extLst>
          </p:cNvPr>
          <p:cNvSpPr/>
          <p:nvPr userDrawn="1"/>
        </p:nvSpPr>
        <p:spPr>
          <a:xfrm>
            <a:off x="287354" y="198408"/>
            <a:ext cx="2964804" cy="7504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rtlCol="0" anchor="t"/>
          <a:lstStyle/>
          <a:p>
            <a:pPr marL="227013" indent="-227013" algn="ctr">
              <a:lnSpc>
                <a:spcPct val="85000"/>
              </a:lnSpc>
              <a:spcAft>
                <a:spcPts val="1200"/>
              </a:spcAft>
              <a:buFont typeface="Arial" pitchFamily="34" charset="0"/>
              <a:buChar char="•"/>
            </a:pPr>
            <a:endParaRPr lang="fr-FR">
              <a:solidFill>
                <a:schemeClr val="bg1"/>
              </a:solidFill>
              <a:latin typeface="Arial" pitchFamily="34" charset="0"/>
              <a:cs typeface="Arial" pitchFamily="34" charset="0"/>
            </a:endParaRPr>
          </a:p>
        </p:txBody>
      </p:sp>
      <p:pic>
        <p:nvPicPr>
          <p:cNvPr id="4" name="Image 3">
            <a:extLst>
              <a:ext uri="{FF2B5EF4-FFF2-40B4-BE49-F238E27FC236}">
                <a16:creationId xmlns:a16="http://schemas.microsoft.com/office/drawing/2014/main" id="{F4C3BBCD-00FB-14CF-2525-75208304364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934221" y="-391669"/>
            <a:ext cx="2610257" cy="2610257"/>
          </a:xfrm>
          <a:prstGeom prst="rect">
            <a:avLst/>
          </a:prstGeom>
        </p:spPr>
      </p:pic>
      <p:pic>
        <p:nvPicPr>
          <p:cNvPr id="12" name="Image 11">
            <a:extLst>
              <a:ext uri="{FF2B5EF4-FFF2-40B4-BE49-F238E27FC236}">
                <a16:creationId xmlns:a16="http://schemas.microsoft.com/office/drawing/2014/main" id="{C4AB01E7-5F67-49A8-8401-0876BECC3580}"/>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1002" r="46071" b="20170"/>
          <a:stretch/>
        </p:blipFill>
        <p:spPr>
          <a:xfrm>
            <a:off x="6680726" y="3429000"/>
            <a:ext cx="5511273" cy="3429000"/>
          </a:xfrm>
          <a:prstGeom prst="rect">
            <a:avLst/>
          </a:prstGeom>
        </p:spPr>
      </p:pic>
    </p:spTree>
    <p:extLst>
      <p:ext uri="{BB962C8B-B14F-4D97-AF65-F5344CB8AC3E}">
        <p14:creationId xmlns:p14="http://schemas.microsoft.com/office/powerpoint/2010/main" val="762401754"/>
      </p:ext>
    </p:extLst>
  </p:cSld>
  <p:clrMapOvr>
    <a:masterClrMapping/>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extes Vide 2">
    <p:spTree>
      <p:nvGrpSpPr>
        <p:cNvPr id="1" name=""/>
        <p:cNvGrpSpPr/>
        <p:nvPr/>
      </p:nvGrpSpPr>
      <p:grpSpPr>
        <a:xfrm>
          <a:off x="0" y="0"/>
          <a:ext cx="0" cy="0"/>
          <a:chOff x="0" y="0"/>
          <a:chExt cx="0" cy="0"/>
        </a:xfrm>
      </p:grpSpPr>
      <p:sp>
        <p:nvSpPr>
          <p:cNvPr id="6" name="Espace réservé de la date 5">
            <a:extLst>
              <a:ext uri="{FF2B5EF4-FFF2-40B4-BE49-F238E27FC236}">
                <a16:creationId xmlns:a16="http://schemas.microsoft.com/office/drawing/2014/main" id="{24A1589B-4666-45D4-B4F1-BD346A821390}"/>
              </a:ext>
            </a:extLst>
          </p:cNvPr>
          <p:cNvSpPr>
            <a:spLocks noGrp="1"/>
          </p:cNvSpPr>
          <p:nvPr>
            <p:ph type="dt" sz="half" idx="10"/>
          </p:nvPr>
        </p:nvSpPr>
        <p:spPr/>
        <p:txBody>
          <a:bodyPr/>
          <a:lstStyle/>
          <a:p>
            <a:r>
              <a:rPr lang="fr-FR"/>
              <a:t>Date</a:t>
            </a:r>
          </a:p>
        </p:txBody>
      </p:sp>
      <p:sp>
        <p:nvSpPr>
          <p:cNvPr id="7" name="Espace réservé du pied de page 6">
            <a:extLst>
              <a:ext uri="{FF2B5EF4-FFF2-40B4-BE49-F238E27FC236}">
                <a16:creationId xmlns:a16="http://schemas.microsoft.com/office/drawing/2014/main" id="{DA87119C-8A2B-3765-6DD1-444352B03C51}"/>
              </a:ext>
            </a:extLst>
          </p:cNvPr>
          <p:cNvSpPr>
            <a:spLocks noGrp="1"/>
          </p:cNvSpPr>
          <p:nvPr>
            <p:ph type="ftr" sz="quarter" idx="11"/>
          </p:nvPr>
        </p:nvSpPr>
        <p:spPr/>
        <p:txBody>
          <a:bodyPr/>
          <a:lstStyle/>
          <a:p>
            <a:r>
              <a:rPr lang="fr-FR"/>
              <a:t>Confidentiel - Diffusion restreinte aux utilisateurs de La Poste Santé &amp; Autonomie</a:t>
            </a:r>
          </a:p>
        </p:txBody>
      </p:sp>
      <p:sp>
        <p:nvSpPr>
          <p:cNvPr id="8" name="Espace réservé du numéro de diapositive 7">
            <a:extLst>
              <a:ext uri="{FF2B5EF4-FFF2-40B4-BE49-F238E27FC236}">
                <a16:creationId xmlns:a16="http://schemas.microsoft.com/office/drawing/2014/main" id="{0A1DB760-54DC-7B2B-8C97-134F85ACE501}"/>
              </a:ext>
            </a:extLst>
          </p:cNvPr>
          <p:cNvSpPr>
            <a:spLocks noGrp="1"/>
          </p:cNvSpPr>
          <p:nvPr>
            <p:ph type="sldNum" sz="quarter" idx="12"/>
          </p:nvPr>
        </p:nvSpPr>
        <p:spPr/>
        <p:txBody>
          <a:bodyPr/>
          <a:lstStyle/>
          <a:p>
            <a:fld id="{53DB8CE1-6779-46F0-B962-0147F6BA4944}" type="slidenum">
              <a:rPr lang="fr-FR" smtClean="0"/>
              <a:pPr/>
              <a:t>‹N°›</a:t>
            </a:fld>
            <a:endParaRPr lang="fr-FR"/>
          </a:p>
        </p:txBody>
      </p:sp>
      <p:sp>
        <p:nvSpPr>
          <p:cNvPr id="4" name="Titre 3">
            <a:extLst>
              <a:ext uri="{FF2B5EF4-FFF2-40B4-BE49-F238E27FC236}">
                <a16:creationId xmlns:a16="http://schemas.microsoft.com/office/drawing/2014/main" id="{93C9D464-2E38-FF0C-E813-D099893268A5}"/>
              </a:ext>
            </a:extLst>
          </p:cNvPr>
          <p:cNvSpPr>
            <a:spLocks noGrp="1"/>
          </p:cNvSpPr>
          <p:nvPr>
            <p:ph type="title"/>
          </p:nvPr>
        </p:nvSpPr>
        <p:spPr/>
        <p:txBody>
          <a:bodyPr/>
          <a:lstStyle/>
          <a:p>
            <a:r>
              <a:rPr lang="fr-FR"/>
              <a:t>Modifiez le style du titre</a:t>
            </a:r>
          </a:p>
        </p:txBody>
      </p:sp>
      <p:sp>
        <p:nvSpPr>
          <p:cNvPr id="3" name="Rectangle : avec coins arrondis en haut 2">
            <a:extLst>
              <a:ext uri="{FF2B5EF4-FFF2-40B4-BE49-F238E27FC236}">
                <a16:creationId xmlns:a16="http://schemas.microsoft.com/office/drawing/2014/main" id="{8AA7DBFA-2E79-B23A-640A-D92158FC5B49}"/>
              </a:ext>
            </a:extLst>
          </p:cNvPr>
          <p:cNvSpPr/>
          <p:nvPr userDrawn="1"/>
        </p:nvSpPr>
        <p:spPr>
          <a:xfrm rot="5400000">
            <a:off x="-97211" y="342509"/>
            <a:ext cx="336000" cy="141577"/>
          </a:xfrm>
          <a:prstGeom prst="round2SameRect">
            <a:avLst>
              <a:gd name="adj1" fmla="val 50000"/>
              <a:gd name="adj2"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tIns="121920" rtlCol="0" anchor="t"/>
          <a:lstStyle/>
          <a:p>
            <a:pPr marL="302676" indent="-302676" algn="ctr">
              <a:lnSpc>
                <a:spcPct val="85000"/>
              </a:lnSpc>
              <a:spcAft>
                <a:spcPts val="1600"/>
              </a:spcAft>
              <a:buFont typeface="Arial" pitchFamily="34" charset="0"/>
              <a:buChar char="•"/>
            </a:pPr>
            <a:endParaRPr lang="fr-FR" sz="3200">
              <a:solidFill>
                <a:schemeClr val="bg1"/>
              </a:solidFill>
              <a:latin typeface="Arial" pitchFamily="34" charset="0"/>
              <a:cs typeface="Arial" pitchFamily="34" charset="0"/>
            </a:endParaRPr>
          </a:p>
        </p:txBody>
      </p:sp>
      <p:sp>
        <p:nvSpPr>
          <p:cNvPr id="11" name="Text Placeholder 16">
            <a:extLst>
              <a:ext uri="{FF2B5EF4-FFF2-40B4-BE49-F238E27FC236}">
                <a16:creationId xmlns:a16="http://schemas.microsoft.com/office/drawing/2014/main" id="{98C70E91-AB71-9215-F27F-8591616782A4}"/>
              </a:ext>
            </a:extLst>
          </p:cNvPr>
          <p:cNvSpPr>
            <a:spLocks noGrp="1"/>
          </p:cNvSpPr>
          <p:nvPr>
            <p:ph idx="1"/>
          </p:nvPr>
        </p:nvSpPr>
        <p:spPr>
          <a:xfrm>
            <a:off x="292107" y="661262"/>
            <a:ext cx="11578167" cy="5457159"/>
          </a:xfrm>
          <a:prstGeom prst="rect">
            <a:avLst/>
          </a:prstGeom>
        </p:spPr>
        <p:txBody>
          <a:bodyPr vert="horz" lIns="0" tIns="91440" rIns="91440" bIns="45720" rtlCol="0">
            <a:normAutofit/>
          </a:bodyPr>
          <a:lstStyle/>
          <a:p>
            <a:pPr lvl="0"/>
            <a:r>
              <a:rPr lang="fr-FR" noProof="0"/>
              <a:t>Cliquez pour éditer le texte de premier niveau (Montserrat Bold 14)</a:t>
            </a:r>
          </a:p>
          <a:p>
            <a:pPr lvl="1"/>
            <a:r>
              <a:rPr lang="fr-FR" noProof="0"/>
              <a:t>Deuxième niveau (Montserrat Bold 12)</a:t>
            </a:r>
          </a:p>
          <a:p>
            <a:pPr lvl="2"/>
            <a:r>
              <a:rPr lang="fr-FR" noProof="0"/>
              <a:t>Troisième niveau (Montserrat Bold 11)</a:t>
            </a:r>
          </a:p>
          <a:p>
            <a:pPr lvl="3"/>
            <a:r>
              <a:rPr lang="fr-FR" noProof="0"/>
              <a:t>Quatrième niveau (Montserrat 10)</a:t>
            </a:r>
          </a:p>
          <a:p>
            <a:pPr lvl="4"/>
            <a:r>
              <a:rPr lang="fr-FR" noProof="0"/>
              <a:t>Cinquième niveau (Montserrat 9)</a:t>
            </a:r>
          </a:p>
        </p:txBody>
      </p:sp>
      <p:pic>
        <p:nvPicPr>
          <p:cNvPr id="10" name="Image 9">
            <a:extLst>
              <a:ext uri="{FF2B5EF4-FFF2-40B4-BE49-F238E27FC236}">
                <a16:creationId xmlns:a16="http://schemas.microsoft.com/office/drawing/2014/main" id="{B78480FA-8F7D-BA84-CEDA-AFF33D85D0E5}"/>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002" r="46071" b="20170"/>
          <a:stretch/>
        </p:blipFill>
        <p:spPr>
          <a:xfrm>
            <a:off x="6680726" y="3429000"/>
            <a:ext cx="5511273" cy="3429000"/>
          </a:xfrm>
          <a:prstGeom prst="rect">
            <a:avLst/>
          </a:prstGeom>
        </p:spPr>
      </p:pic>
    </p:spTree>
    <p:extLst>
      <p:ext uri="{BB962C8B-B14F-4D97-AF65-F5344CB8AC3E}">
        <p14:creationId xmlns:p14="http://schemas.microsoft.com/office/powerpoint/2010/main" val="4132447847"/>
      </p:ext>
    </p:extLst>
  </p:cSld>
  <p:clrMapOvr>
    <a:masterClrMapping/>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extes Vide">
    <p:spTree>
      <p:nvGrpSpPr>
        <p:cNvPr id="1" name=""/>
        <p:cNvGrpSpPr/>
        <p:nvPr/>
      </p:nvGrpSpPr>
      <p:grpSpPr>
        <a:xfrm>
          <a:off x="0" y="0"/>
          <a:ext cx="0" cy="0"/>
          <a:chOff x="0" y="0"/>
          <a:chExt cx="0" cy="0"/>
        </a:xfrm>
      </p:grpSpPr>
      <p:sp>
        <p:nvSpPr>
          <p:cNvPr id="6" name="Espace réservé de la date 5">
            <a:extLst>
              <a:ext uri="{FF2B5EF4-FFF2-40B4-BE49-F238E27FC236}">
                <a16:creationId xmlns:a16="http://schemas.microsoft.com/office/drawing/2014/main" id="{24A1589B-4666-45D4-B4F1-BD346A821390}"/>
              </a:ext>
            </a:extLst>
          </p:cNvPr>
          <p:cNvSpPr>
            <a:spLocks noGrp="1"/>
          </p:cNvSpPr>
          <p:nvPr>
            <p:ph type="dt" sz="half" idx="10"/>
          </p:nvPr>
        </p:nvSpPr>
        <p:spPr/>
        <p:txBody>
          <a:bodyPr/>
          <a:lstStyle/>
          <a:p>
            <a:r>
              <a:rPr lang="fr-FR"/>
              <a:t>Date</a:t>
            </a:r>
          </a:p>
        </p:txBody>
      </p:sp>
      <p:sp>
        <p:nvSpPr>
          <p:cNvPr id="7" name="Espace réservé du pied de page 6">
            <a:extLst>
              <a:ext uri="{FF2B5EF4-FFF2-40B4-BE49-F238E27FC236}">
                <a16:creationId xmlns:a16="http://schemas.microsoft.com/office/drawing/2014/main" id="{DA87119C-8A2B-3765-6DD1-444352B03C51}"/>
              </a:ext>
            </a:extLst>
          </p:cNvPr>
          <p:cNvSpPr>
            <a:spLocks noGrp="1"/>
          </p:cNvSpPr>
          <p:nvPr>
            <p:ph type="ftr" sz="quarter" idx="11"/>
          </p:nvPr>
        </p:nvSpPr>
        <p:spPr/>
        <p:txBody>
          <a:bodyPr/>
          <a:lstStyle/>
          <a:p>
            <a:r>
              <a:rPr lang="fr-FR"/>
              <a:t>Confidentiel - Diffusion restreinte aux utilisateurs de La Poste Santé &amp; Autonomie</a:t>
            </a:r>
          </a:p>
        </p:txBody>
      </p:sp>
      <p:sp>
        <p:nvSpPr>
          <p:cNvPr id="8" name="Espace réservé du numéro de diapositive 7">
            <a:extLst>
              <a:ext uri="{FF2B5EF4-FFF2-40B4-BE49-F238E27FC236}">
                <a16:creationId xmlns:a16="http://schemas.microsoft.com/office/drawing/2014/main" id="{0A1DB760-54DC-7B2B-8C97-134F85ACE501}"/>
              </a:ext>
            </a:extLst>
          </p:cNvPr>
          <p:cNvSpPr>
            <a:spLocks noGrp="1"/>
          </p:cNvSpPr>
          <p:nvPr>
            <p:ph type="sldNum" sz="quarter" idx="12"/>
          </p:nvPr>
        </p:nvSpPr>
        <p:spPr/>
        <p:txBody>
          <a:bodyPr/>
          <a:lstStyle/>
          <a:p>
            <a:fld id="{53DB8CE1-6779-46F0-B962-0147F6BA4944}" type="slidenum">
              <a:rPr lang="fr-FR" smtClean="0"/>
              <a:pPr/>
              <a:t>‹N°›</a:t>
            </a:fld>
            <a:endParaRPr lang="fr-FR"/>
          </a:p>
        </p:txBody>
      </p:sp>
      <p:sp>
        <p:nvSpPr>
          <p:cNvPr id="2" name="Titre 1">
            <a:extLst>
              <a:ext uri="{FF2B5EF4-FFF2-40B4-BE49-F238E27FC236}">
                <a16:creationId xmlns:a16="http://schemas.microsoft.com/office/drawing/2014/main" id="{0D51CE0E-AE3E-EF3E-1659-9956E703B575}"/>
              </a:ext>
            </a:extLst>
          </p:cNvPr>
          <p:cNvSpPr>
            <a:spLocks noGrp="1"/>
          </p:cNvSpPr>
          <p:nvPr>
            <p:ph type="title"/>
          </p:nvPr>
        </p:nvSpPr>
        <p:spPr/>
        <p:txBody>
          <a:bodyPr/>
          <a:lstStyle/>
          <a:p>
            <a:r>
              <a:rPr lang="fr-FR"/>
              <a:t>Modifiez le style du titre</a:t>
            </a:r>
          </a:p>
        </p:txBody>
      </p:sp>
      <p:sp>
        <p:nvSpPr>
          <p:cNvPr id="3" name="Rectangle : avec coins arrondis en haut 2">
            <a:extLst>
              <a:ext uri="{FF2B5EF4-FFF2-40B4-BE49-F238E27FC236}">
                <a16:creationId xmlns:a16="http://schemas.microsoft.com/office/drawing/2014/main" id="{88AB9C19-2DCE-4B05-7BD8-5AD2D4027E45}"/>
              </a:ext>
            </a:extLst>
          </p:cNvPr>
          <p:cNvSpPr/>
          <p:nvPr userDrawn="1"/>
        </p:nvSpPr>
        <p:spPr>
          <a:xfrm rot="5400000">
            <a:off x="-97211" y="342509"/>
            <a:ext cx="336000" cy="141577"/>
          </a:xfrm>
          <a:prstGeom prst="round2SameRect">
            <a:avLst>
              <a:gd name="adj1" fmla="val 50000"/>
              <a:gd name="adj2"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tIns="121920" rtlCol="0" anchor="t"/>
          <a:lstStyle/>
          <a:p>
            <a:pPr marL="302676" indent="-302676" algn="ctr">
              <a:lnSpc>
                <a:spcPct val="85000"/>
              </a:lnSpc>
              <a:spcAft>
                <a:spcPts val="1600"/>
              </a:spcAft>
              <a:buFont typeface="Arial" pitchFamily="34" charset="0"/>
              <a:buChar char="•"/>
            </a:pPr>
            <a:endParaRPr lang="fr-FR" sz="320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3218897145"/>
      </p:ext>
    </p:extLst>
  </p:cSld>
  <p:clrMapOvr>
    <a:masterClrMapping/>
  </p:clrMapOvr>
  <p:transition>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9DC9D9-B85B-28BD-DE82-AEA21AA176B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fr-FR"/>
          </a:p>
        </p:txBody>
      </p:sp>
      <p:sp>
        <p:nvSpPr>
          <p:cNvPr id="3" name="Subtitle 2">
            <a:extLst>
              <a:ext uri="{FF2B5EF4-FFF2-40B4-BE49-F238E27FC236}">
                <a16:creationId xmlns:a16="http://schemas.microsoft.com/office/drawing/2014/main" id="{F7FEE323-BC97-D387-DEE8-F6AD16EAF5D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r-FR"/>
          </a:p>
        </p:txBody>
      </p:sp>
      <p:sp>
        <p:nvSpPr>
          <p:cNvPr id="4" name="Date Placeholder 3">
            <a:extLst>
              <a:ext uri="{FF2B5EF4-FFF2-40B4-BE49-F238E27FC236}">
                <a16:creationId xmlns:a16="http://schemas.microsoft.com/office/drawing/2014/main" id="{B2471511-7B78-9383-B5C4-9E95403AD153}"/>
              </a:ext>
            </a:extLst>
          </p:cNvPr>
          <p:cNvSpPr>
            <a:spLocks noGrp="1"/>
          </p:cNvSpPr>
          <p:nvPr>
            <p:ph type="dt" sz="half" idx="10"/>
          </p:nvPr>
        </p:nvSpPr>
        <p:spPr/>
        <p:txBody>
          <a:bodyPr/>
          <a:lstStyle/>
          <a:p>
            <a:r>
              <a:rPr lang="fr-FR"/>
              <a:t>Date</a:t>
            </a:r>
          </a:p>
        </p:txBody>
      </p:sp>
      <p:sp>
        <p:nvSpPr>
          <p:cNvPr id="5" name="Footer Placeholder 4">
            <a:extLst>
              <a:ext uri="{FF2B5EF4-FFF2-40B4-BE49-F238E27FC236}">
                <a16:creationId xmlns:a16="http://schemas.microsoft.com/office/drawing/2014/main" id="{128AD053-EEF2-5E7F-F056-B07175FDBA54}"/>
              </a:ext>
            </a:extLst>
          </p:cNvPr>
          <p:cNvSpPr>
            <a:spLocks noGrp="1"/>
          </p:cNvSpPr>
          <p:nvPr>
            <p:ph type="ftr" sz="quarter" idx="11"/>
          </p:nvPr>
        </p:nvSpPr>
        <p:spPr/>
        <p:txBody>
          <a:bodyPr/>
          <a:lstStyle/>
          <a:p>
            <a:r>
              <a:rPr lang="fr-FR"/>
              <a:t>Confidentiel - Diffusion restreinte aux utilisateurs de La Poste Santé &amp; Autonomie</a:t>
            </a:r>
          </a:p>
        </p:txBody>
      </p:sp>
      <p:sp>
        <p:nvSpPr>
          <p:cNvPr id="6" name="Slide Number Placeholder 5">
            <a:extLst>
              <a:ext uri="{FF2B5EF4-FFF2-40B4-BE49-F238E27FC236}">
                <a16:creationId xmlns:a16="http://schemas.microsoft.com/office/drawing/2014/main" id="{EEB97460-31D8-62F1-C4D1-3CF6D65A2C0A}"/>
              </a:ext>
            </a:extLst>
          </p:cNvPr>
          <p:cNvSpPr>
            <a:spLocks noGrp="1"/>
          </p:cNvSpPr>
          <p:nvPr>
            <p:ph type="sldNum" sz="quarter" idx="12"/>
          </p:nvPr>
        </p:nvSpPr>
        <p:spPr/>
        <p:txBody>
          <a:bodyPr/>
          <a:lstStyle/>
          <a:p>
            <a:fld id="{4359EF2A-E260-430C-B653-36387262F4C2}" type="slidenum">
              <a:rPr lang="fr-FR" smtClean="0"/>
              <a:t>‹N°›</a:t>
            </a:fld>
            <a:endParaRPr lang="fr-FR"/>
          </a:p>
        </p:txBody>
      </p:sp>
    </p:spTree>
    <p:extLst>
      <p:ext uri="{BB962C8B-B14F-4D97-AF65-F5344CB8AC3E}">
        <p14:creationId xmlns:p14="http://schemas.microsoft.com/office/powerpoint/2010/main" val="21915100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EB2732-5A9F-9738-AAC5-810AE39DF014}"/>
              </a:ext>
            </a:extLst>
          </p:cNvPr>
          <p:cNvSpPr>
            <a:spLocks noGrp="1"/>
          </p:cNvSpPr>
          <p:nvPr>
            <p:ph type="title"/>
          </p:nvPr>
        </p:nvSpPr>
        <p:spPr/>
        <p:txBody>
          <a:bodyPr/>
          <a:lstStyle/>
          <a:p>
            <a:r>
              <a:rPr lang="en-US"/>
              <a:t>Click to edit Master title style</a:t>
            </a:r>
            <a:endParaRPr lang="fr-FR"/>
          </a:p>
        </p:txBody>
      </p:sp>
      <p:sp>
        <p:nvSpPr>
          <p:cNvPr id="3" name="Content Placeholder 2">
            <a:extLst>
              <a:ext uri="{FF2B5EF4-FFF2-40B4-BE49-F238E27FC236}">
                <a16:creationId xmlns:a16="http://schemas.microsoft.com/office/drawing/2014/main" id="{6D0FAACF-7375-FC01-598E-7F15FDC6140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a:extLst>
              <a:ext uri="{FF2B5EF4-FFF2-40B4-BE49-F238E27FC236}">
                <a16:creationId xmlns:a16="http://schemas.microsoft.com/office/drawing/2014/main" id="{8CB97471-9AFD-459E-1E23-72BDEBCC656F}"/>
              </a:ext>
            </a:extLst>
          </p:cNvPr>
          <p:cNvSpPr>
            <a:spLocks noGrp="1"/>
          </p:cNvSpPr>
          <p:nvPr>
            <p:ph type="dt" sz="half" idx="10"/>
          </p:nvPr>
        </p:nvSpPr>
        <p:spPr/>
        <p:txBody>
          <a:bodyPr/>
          <a:lstStyle/>
          <a:p>
            <a:r>
              <a:rPr lang="fr-FR"/>
              <a:t>Date</a:t>
            </a:r>
          </a:p>
        </p:txBody>
      </p:sp>
      <p:sp>
        <p:nvSpPr>
          <p:cNvPr id="5" name="Footer Placeholder 4">
            <a:extLst>
              <a:ext uri="{FF2B5EF4-FFF2-40B4-BE49-F238E27FC236}">
                <a16:creationId xmlns:a16="http://schemas.microsoft.com/office/drawing/2014/main" id="{EDF2B06B-1E67-799A-EBAE-D0C0E1D8DBA7}"/>
              </a:ext>
            </a:extLst>
          </p:cNvPr>
          <p:cNvSpPr>
            <a:spLocks noGrp="1"/>
          </p:cNvSpPr>
          <p:nvPr>
            <p:ph type="ftr" sz="quarter" idx="11"/>
          </p:nvPr>
        </p:nvSpPr>
        <p:spPr/>
        <p:txBody>
          <a:bodyPr/>
          <a:lstStyle/>
          <a:p>
            <a:r>
              <a:rPr lang="fr-FR"/>
              <a:t>Confidentiel - Diffusion restreinte aux utilisateurs de La Poste Santé &amp; Autonomie</a:t>
            </a:r>
          </a:p>
        </p:txBody>
      </p:sp>
      <p:sp>
        <p:nvSpPr>
          <p:cNvPr id="6" name="Slide Number Placeholder 5">
            <a:extLst>
              <a:ext uri="{FF2B5EF4-FFF2-40B4-BE49-F238E27FC236}">
                <a16:creationId xmlns:a16="http://schemas.microsoft.com/office/drawing/2014/main" id="{C57646E9-559B-4EAE-E964-BF8905B889DB}"/>
              </a:ext>
            </a:extLst>
          </p:cNvPr>
          <p:cNvSpPr>
            <a:spLocks noGrp="1"/>
          </p:cNvSpPr>
          <p:nvPr>
            <p:ph type="sldNum" sz="quarter" idx="12"/>
          </p:nvPr>
        </p:nvSpPr>
        <p:spPr/>
        <p:txBody>
          <a:bodyPr/>
          <a:lstStyle/>
          <a:p>
            <a:fld id="{4359EF2A-E260-430C-B653-36387262F4C2}" type="slidenum">
              <a:rPr lang="fr-FR" smtClean="0"/>
              <a:t>‹N°›</a:t>
            </a:fld>
            <a:endParaRPr lang="fr-FR"/>
          </a:p>
        </p:txBody>
      </p:sp>
    </p:spTree>
    <p:extLst>
      <p:ext uri="{BB962C8B-B14F-4D97-AF65-F5344CB8AC3E}">
        <p14:creationId xmlns:p14="http://schemas.microsoft.com/office/powerpoint/2010/main" val="38216205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extes Styles">
    <p:spTree>
      <p:nvGrpSpPr>
        <p:cNvPr id="1" name=""/>
        <p:cNvGrpSpPr/>
        <p:nvPr/>
      </p:nvGrpSpPr>
      <p:grpSpPr>
        <a:xfrm>
          <a:off x="0" y="0"/>
          <a:ext cx="0" cy="0"/>
          <a:chOff x="0" y="0"/>
          <a:chExt cx="0" cy="0"/>
        </a:xfrm>
      </p:grpSpPr>
      <p:sp>
        <p:nvSpPr>
          <p:cNvPr id="4" name="Text Placeholder 3"/>
          <p:cNvSpPr>
            <a:spLocks noGrp="1"/>
          </p:cNvSpPr>
          <p:nvPr>
            <p:ph type="body" sz="quarter" idx="15" hasCustomPrompt="1"/>
          </p:nvPr>
        </p:nvSpPr>
        <p:spPr>
          <a:xfrm>
            <a:off x="292100" y="608095"/>
            <a:ext cx="11582400" cy="338756"/>
          </a:xfrm>
          <a:prstGeom prst="rect">
            <a:avLst/>
          </a:prstGeom>
        </p:spPr>
        <p:txBody>
          <a:bodyPr vert="horz" lIns="0" tIns="0" rIns="0" bIns="0" rtlCol="0" anchor="t" anchorCtr="0">
            <a:noAutofit/>
          </a:bodyPr>
          <a:lstStyle>
            <a:lvl1pPr marL="0" indent="0">
              <a:lnSpc>
                <a:spcPct val="100000"/>
              </a:lnSpc>
              <a:spcAft>
                <a:spcPts val="0"/>
              </a:spcAft>
              <a:buNone/>
              <a:defRPr lang="en-US" sz="1467" b="1" i="0" baseline="0" dirty="0">
                <a:solidFill>
                  <a:schemeClr val="tx1"/>
                </a:solidFill>
                <a:latin typeface="Montserrat" pitchFamily="2" charset="77"/>
                <a:ea typeface="+mj-ea"/>
              </a:defRPr>
            </a:lvl1pPr>
          </a:lstStyle>
          <a:p>
            <a:pPr lvl="0"/>
            <a:r>
              <a:rPr lang="fr-FR" noProof="0"/>
              <a:t>Cliquez pour éditer le sous-titre (Montserrat Bold 11)</a:t>
            </a:r>
          </a:p>
        </p:txBody>
      </p:sp>
      <p:sp>
        <p:nvSpPr>
          <p:cNvPr id="10" name="Text Placeholder 16">
            <a:extLst>
              <a:ext uri="{FF2B5EF4-FFF2-40B4-BE49-F238E27FC236}">
                <a16:creationId xmlns:a16="http://schemas.microsoft.com/office/drawing/2014/main" id="{9DA34986-F1C5-694E-BF58-360F0987688D}"/>
              </a:ext>
            </a:extLst>
          </p:cNvPr>
          <p:cNvSpPr>
            <a:spLocks noGrp="1"/>
          </p:cNvSpPr>
          <p:nvPr>
            <p:ph idx="1" hasCustomPrompt="1"/>
          </p:nvPr>
        </p:nvSpPr>
        <p:spPr>
          <a:xfrm>
            <a:off x="292107" y="970892"/>
            <a:ext cx="11578167" cy="5140639"/>
          </a:xfrm>
          <a:prstGeom prst="rect">
            <a:avLst/>
          </a:prstGeom>
        </p:spPr>
        <p:txBody>
          <a:bodyPr vert="horz" lIns="0" tIns="91440" rIns="91440" bIns="45720" rtlCol="0">
            <a:normAutofit/>
          </a:bodyPr>
          <a:lstStyle>
            <a:lvl1pPr>
              <a:defRPr b="1" i="0">
                <a:latin typeface="Montserrat" pitchFamily="2" charset="77"/>
              </a:defRPr>
            </a:lvl1pPr>
            <a:lvl2pPr>
              <a:defRPr b="1" i="0">
                <a:latin typeface="Montserrat" pitchFamily="2" charset="77"/>
              </a:defRPr>
            </a:lvl2pPr>
            <a:lvl3pPr>
              <a:defRPr b="1" i="0">
                <a:latin typeface="Montserrat" pitchFamily="2" charset="77"/>
              </a:defRPr>
            </a:lvl3pPr>
            <a:lvl4pPr>
              <a:defRPr b="0" i="0">
                <a:latin typeface="Montserrat" pitchFamily="2" charset="77"/>
              </a:defRPr>
            </a:lvl4pPr>
            <a:lvl5pPr>
              <a:defRPr b="0" i="0">
                <a:latin typeface="Montserrat" pitchFamily="2" charset="77"/>
              </a:defRPr>
            </a:lvl5pPr>
          </a:lstStyle>
          <a:p>
            <a:pPr lvl="0"/>
            <a:r>
              <a:rPr lang="fr-FR" noProof="0"/>
              <a:t>Cliquez pour éditer le texte de premier niveau (Montserrat Bold 16)</a:t>
            </a:r>
          </a:p>
          <a:p>
            <a:pPr lvl="1"/>
            <a:r>
              <a:rPr lang="fr-FR" noProof="0"/>
              <a:t>Deuxième niveau (Montserrat Bold 14)</a:t>
            </a:r>
          </a:p>
          <a:p>
            <a:pPr lvl="2"/>
            <a:r>
              <a:rPr lang="fr-FR" noProof="0"/>
              <a:t>Troisième niveau (Montserrat Bold 12)</a:t>
            </a:r>
          </a:p>
          <a:p>
            <a:pPr lvl="3"/>
            <a:r>
              <a:rPr lang="fr-FR" noProof="0"/>
              <a:t>Quatrième niveau (Montserrat 11)</a:t>
            </a:r>
          </a:p>
          <a:p>
            <a:pPr lvl="4"/>
            <a:r>
              <a:rPr lang="fr-FR" noProof="0"/>
              <a:t>Cinquième niveau (Montserrat 10)</a:t>
            </a:r>
          </a:p>
        </p:txBody>
      </p:sp>
      <p:sp>
        <p:nvSpPr>
          <p:cNvPr id="7" name="Espace réservé de la date 6">
            <a:extLst>
              <a:ext uri="{FF2B5EF4-FFF2-40B4-BE49-F238E27FC236}">
                <a16:creationId xmlns:a16="http://schemas.microsoft.com/office/drawing/2014/main" id="{23F48F51-1029-DAC6-05EC-CEB9323D0C5F}"/>
              </a:ext>
            </a:extLst>
          </p:cNvPr>
          <p:cNvSpPr>
            <a:spLocks noGrp="1"/>
          </p:cNvSpPr>
          <p:nvPr>
            <p:ph type="dt" sz="half" idx="16"/>
          </p:nvPr>
        </p:nvSpPr>
        <p:spPr/>
        <p:txBody>
          <a:bodyPr/>
          <a:lstStyle/>
          <a:p>
            <a:r>
              <a:rPr lang="fr-FR"/>
              <a:t>Date</a:t>
            </a:r>
          </a:p>
        </p:txBody>
      </p:sp>
      <p:sp>
        <p:nvSpPr>
          <p:cNvPr id="8" name="Espace réservé du pied de page 7">
            <a:extLst>
              <a:ext uri="{FF2B5EF4-FFF2-40B4-BE49-F238E27FC236}">
                <a16:creationId xmlns:a16="http://schemas.microsoft.com/office/drawing/2014/main" id="{667DEC86-4419-A895-29BB-03CB173F71FA}"/>
              </a:ext>
            </a:extLst>
          </p:cNvPr>
          <p:cNvSpPr>
            <a:spLocks noGrp="1"/>
          </p:cNvSpPr>
          <p:nvPr>
            <p:ph type="ftr" sz="quarter" idx="17"/>
          </p:nvPr>
        </p:nvSpPr>
        <p:spPr/>
        <p:txBody>
          <a:bodyPr/>
          <a:lstStyle/>
          <a:p>
            <a:r>
              <a:rPr lang="fr-FR"/>
              <a:t>Confidentiel - Diffusion restreinte aux utilisateurs de La Poste Santé &amp; Autonomie</a:t>
            </a:r>
          </a:p>
        </p:txBody>
      </p:sp>
      <p:sp>
        <p:nvSpPr>
          <p:cNvPr id="9" name="Espace réservé du numéro de diapositive 8">
            <a:extLst>
              <a:ext uri="{FF2B5EF4-FFF2-40B4-BE49-F238E27FC236}">
                <a16:creationId xmlns:a16="http://schemas.microsoft.com/office/drawing/2014/main" id="{86E9B117-B3EE-63D4-726A-9336AF5E2DC6}"/>
              </a:ext>
            </a:extLst>
          </p:cNvPr>
          <p:cNvSpPr>
            <a:spLocks noGrp="1"/>
          </p:cNvSpPr>
          <p:nvPr>
            <p:ph type="sldNum" sz="quarter" idx="18"/>
          </p:nvPr>
        </p:nvSpPr>
        <p:spPr/>
        <p:txBody>
          <a:bodyPr/>
          <a:lstStyle/>
          <a:p>
            <a:fld id="{53DB8CE1-6779-46F0-B962-0147F6BA4944}" type="slidenum">
              <a:rPr lang="fr-FR" smtClean="0"/>
              <a:pPr/>
              <a:t>‹N°›</a:t>
            </a:fld>
            <a:endParaRPr lang="fr-FR"/>
          </a:p>
        </p:txBody>
      </p:sp>
      <p:sp>
        <p:nvSpPr>
          <p:cNvPr id="3" name="Titre 2">
            <a:extLst>
              <a:ext uri="{FF2B5EF4-FFF2-40B4-BE49-F238E27FC236}">
                <a16:creationId xmlns:a16="http://schemas.microsoft.com/office/drawing/2014/main" id="{7A7FC693-9210-2395-8F2F-7F82E9A09E57}"/>
              </a:ext>
            </a:extLst>
          </p:cNvPr>
          <p:cNvSpPr>
            <a:spLocks noGrp="1"/>
          </p:cNvSpPr>
          <p:nvPr>
            <p:ph type="title"/>
          </p:nvPr>
        </p:nvSpPr>
        <p:spPr>
          <a:xfrm>
            <a:off x="292107" y="245298"/>
            <a:ext cx="11578165" cy="338756"/>
          </a:xfrm>
        </p:spPr>
        <p:txBody>
          <a:bodyPr/>
          <a:lstStyle/>
          <a:p>
            <a:r>
              <a:rPr lang="fr-FR"/>
              <a:t>Modifiez le style du titre</a:t>
            </a:r>
          </a:p>
        </p:txBody>
      </p:sp>
      <p:sp>
        <p:nvSpPr>
          <p:cNvPr id="2" name="Rectangle : avec coins arrondis en haut 1">
            <a:extLst>
              <a:ext uri="{FF2B5EF4-FFF2-40B4-BE49-F238E27FC236}">
                <a16:creationId xmlns:a16="http://schemas.microsoft.com/office/drawing/2014/main" id="{39CF9BA6-D096-AB66-095F-347575117ED9}"/>
              </a:ext>
            </a:extLst>
          </p:cNvPr>
          <p:cNvSpPr/>
          <p:nvPr userDrawn="1"/>
        </p:nvSpPr>
        <p:spPr>
          <a:xfrm rot="5400000">
            <a:off x="-97211" y="342509"/>
            <a:ext cx="336000" cy="141577"/>
          </a:xfrm>
          <a:prstGeom prst="round2SameRect">
            <a:avLst>
              <a:gd name="adj1" fmla="val 50000"/>
              <a:gd name="adj2"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tIns="121920" rtlCol="0" anchor="t"/>
          <a:lstStyle/>
          <a:p>
            <a:pPr marL="302676" indent="-302676" algn="ctr">
              <a:lnSpc>
                <a:spcPct val="85000"/>
              </a:lnSpc>
              <a:spcAft>
                <a:spcPts val="1600"/>
              </a:spcAft>
              <a:buFont typeface="Arial" pitchFamily="34" charset="0"/>
              <a:buChar char="•"/>
            </a:pPr>
            <a:endParaRPr lang="fr-FR" sz="320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2105653919"/>
      </p:ext>
    </p:extLst>
  </p:cSld>
  <p:clrMapOvr>
    <a:masterClrMapping/>
  </p:clrMapOvr>
  <p:transition>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extes Styles grand titre">
    <p:spTree>
      <p:nvGrpSpPr>
        <p:cNvPr id="1" name=""/>
        <p:cNvGrpSpPr/>
        <p:nvPr/>
      </p:nvGrpSpPr>
      <p:grpSpPr>
        <a:xfrm>
          <a:off x="0" y="0"/>
          <a:ext cx="0" cy="0"/>
          <a:chOff x="0" y="0"/>
          <a:chExt cx="0" cy="0"/>
        </a:xfrm>
      </p:grpSpPr>
      <p:sp>
        <p:nvSpPr>
          <p:cNvPr id="4" name="Text Placeholder 3"/>
          <p:cNvSpPr>
            <a:spLocks noGrp="1"/>
          </p:cNvSpPr>
          <p:nvPr>
            <p:ph type="body" sz="quarter" idx="15" hasCustomPrompt="1"/>
          </p:nvPr>
        </p:nvSpPr>
        <p:spPr>
          <a:xfrm>
            <a:off x="292100" y="956222"/>
            <a:ext cx="11582400" cy="343857"/>
          </a:xfrm>
          <a:prstGeom prst="rect">
            <a:avLst/>
          </a:prstGeom>
        </p:spPr>
        <p:txBody>
          <a:bodyPr vert="horz" lIns="0" tIns="0" rIns="0" bIns="0" rtlCol="0" anchor="t" anchorCtr="0">
            <a:noAutofit/>
          </a:bodyPr>
          <a:lstStyle>
            <a:lvl1pPr marL="0" indent="0">
              <a:lnSpc>
                <a:spcPct val="100000"/>
              </a:lnSpc>
              <a:spcAft>
                <a:spcPts val="0"/>
              </a:spcAft>
              <a:buNone/>
              <a:defRPr lang="en-US" sz="1467" b="1" i="0" baseline="0" dirty="0">
                <a:solidFill>
                  <a:schemeClr val="tx1"/>
                </a:solidFill>
                <a:latin typeface="Montserrat" pitchFamily="2" charset="77"/>
                <a:ea typeface="+mj-ea"/>
              </a:defRPr>
            </a:lvl1pPr>
          </a:lstStyle>
          <a:p>
            <a:pPr lvl="0"/>
            <a:r>
              <a:rPr lang="fr-FR" noProof="0"/>
              <a:t>Cliquez pour éditer le sous-titre (Montserrat 11)</a:t>
            </a:r>
          </a:p>
        </p:txBody>
      </p:sp>
      <p:sp>
        <p:nvSpPr>
          <p:cNvPr id="10" name="Text Placeholder 16">
            <a:extLst>
              <a:ext uri="{FF2B5EF4-FFF2-40B4-BE49-F238E27FC236}">
                <a16:creationId xmlns:a16="http://schemas.microsoft.com/office/drawing/2014/main" id="{9DA34986-F1C5-694E-BF58-360F0987688D}"/>
              </a:ext>
            </a:extLst>
          </p:cNvPr>
          <p:cNvSpPr>
            <a:spLocks noGrp="1"/>
          </p:cNvSpPr>
          <p:nvPr>
            <p:ph idx="1" hasCustomPrompt="1"/>
          </p:nvPr>
        </p:nvSpPr>
        <p:spPr>
          <a:xfrm>
            <a:off x="292107" y="1326401"/>
            <a:ext cx="11578167" cy="4499707"/>
          </a:xfrm>
          <a:prstGeom prst="rect">
            <a:avLst/>
          </a:prstGeom>
        </p:spPr>
        <p:txBody>
          <a:bodyPr vert="horz" lIns="0" tIns="91440" rIns="91440" bIns="45720" rtlCol="0">
            <a:normAutofit/>
          </a:bodyPr>
          <a:lstStyle/>
          <a:p>
            <a:pPr lvl="0"/>
            <a:r>
              <a:rPr lang="fr-FR" noProof="0"/>
              <a:t>Cliquez pour éditer le texte de premier niveau (Montserrat Bold 16)</a:t>
            </a:r>
          </a:p>
          <a:p>
            <a:pPr lvl="1"/>
            <a:r>
              <a:rPr lang="fr-FR" noProof="0"/>
              <a:t>Deuxième niveau (Montserrat Bold 14)</a:t>
            </a:r>
          </a:p>
          <a:p>
            <a:pPr lvl="2"/>
            <a:r>
              <a:rPr lang="fr-FR" noProof="0"/>
              <a:t>Troisième niveau (Montserrat Bold 12)</a:t>
            </a:r>
          </a:p>
          <a:p>
            <a:pPr lvl="3"/>
            <a:r>
              <a:rPr lang="fr-FR" noProof="0"/>
              <a:t>Quatrième niveau (Montserrat 11)</a:t>
            </a:r>
          </a:p>
          <a:p>
            <a:pPr lvl="4"/>
            <a:r>
              <a:rPr lang="fr-FR" noProof="0"/>
              <a:t>Cinquième niveau (Montserrat 10)</a:t>
            </a:r>
          </a:p>
        </p:txBody>
      </p:sp>
      <p:sp>
        <p:nvSpPr>
          <p:cNvPr id="3" name="Espace réservé de la date 2">
            <a:extLst>
              <a:ext uri="{FF2B5EF4-FFF2-40B4-BE49-F238E27FC236}">
                <a16:creationId xmlns:a16="http://schemas.microsoft.com/office/drawing/2014/main" id="{36814294-B19B-4264-A1D3-2F4F64903F83}"/>
              </a:ext>
            </a:extLst>
          </p:cNvPr>
          <p:cNvSpPr>
            <a:spLocks noGrp="1"/>
          </p:cNvSpPr>
          <p:nvPr>
            <p:ph type="dt" sz="half" idx="16"/>
          </p:nvPr>
        </p:nvSpPr>
        <p:spPr/>
        <p:txBody>
          <a:bodyPr/>
          <a:lstStyle/>
          <a:p>
            <a:r>
              <a:rPr lang="fr-FR"/>
              <a:t>Date</a:t>
            </a:r>
          </a:p>
        </p:txBody>
      </p:sp>
      <p:sp>
        <p:nvSpPr>
          <p:cNvPr id="5" name="Espace réservé du pied de page 4">
            <a:extLst>
              <a:ext uri="{FF2B5EF4-FFF2-40B4-BE49-F238E27FC236}">
                <a16:creationId xmlns:a16="http://schemas.microsoft.com/office/drawing/2014/main" id="{9E5F870E-0413-374F-B757-DA15484CC5F0}"/>
              </a:ext>
            </a:extLst>
          </p:cNvPr>
          <p:cNvSpPr>
            <a:spLocks noGrp="1"/>
          </p:cNvSpPr>
          <p:nvPr>
            <p:ph type="ftr" sz="quarter" idx="17"/>
          </p:nvPr>
        </p:nvSpPr>
        <p:spPr/>
        <p:txBody>
          <a:bodyPr/>
          <a:lstStyle/>
          <a:p>
            <a:r>
              <a:rPr lang="fr-FR"/>
              <a:t>Confidentiel - Diffusion restreinte aux utilisateurs de La Poste Santé &amp; Autonomie</a:t>
            </a:r>
          </a:p>
        </p:txBody>
      </p:sp>
      <p:sp>
        <p:nvSpPr>
          <p:cNvPr id="6" name="Espace réservé du numéro de diapositive 5">
            <a:extLst>
              <a:ext uri="{FF2B5EF4-FFF2-40B4-BE49-F238E27FC236}">
                <a16:creationId xmlns:a16="http://schemas.microsoft.com/office/drawing/2014/main" id="{C813F426-AB15-1230-786D-4A97F1B716EE}"/>
              </a:ext>
            </a:extLst>
          </p:cNvPr>
          <p:cNvSpPr>
            <a:spLocks noGrp="1"/>
          </p:cNvSpPr>
          <p:nvPr>
            <p:ph type="sldNum" sz="quarter" idx="18"/>
          </p:nvPr>
        </p:nvSpPr>
        <p:spPr/>
        <p:txBody>
          <a:bodyPr/>
          <a:lstStyle/>
          <a:p>
            <a:fld id="{53DB8CE1-6779-46F0-B962-0147F6BA4944}" type="slidenum">
              <a:rPr lang="fr-FR" smtClean="0"/>
              <a:pPr/>
              <a:t>‹N°›</a:t>
            </a:fld>
            <a:endParaRPr lang="fr-FR"/>
          </a:p>
        </p:txBody>
      </p:sp>
      <p:sp>
        <p:nvSpPr>
          <p:cNvPr id="9" name="Titre 8">
            <a:extLst>
              <a:ext uri="{FF2B5EF4-FFF2-40B4-BE49-F238E27FC236}">
                <a16:creationId xmlns:a16="http://schemas.microsoft.com/office/drawing/2014/main" id="{A440DEF9-4B44-94B9-DB8B-9EA77F96EC85}"/>
              </a:ext>
            </a:extLst>
          </p:cNvPr>
          <p:cNvSpPr>
            <a:spLocks noGrp="1"/>
          </p:cNvSpPr>
          <p:nvPr>
            <p:ph type="title" hasCustomPrompt="1"/>
          </p:nvPr>
        </p:nvSpPr>
        <p:spPr>
          <a:xfrm>
            <a:off x="292107" y="245298"/>
            <a:ext cx="11578165" cy="684601"/>
          </a:xfrm>
        </p:spPr>
        <p:txBody>
          <a:bodyPr/>
          <a:lstStyle/>
          <a:p>
            <a:r>
              <a:rPr lang="fr-FR"/>
              <a:t>Cliquez pour éditer le titre sur deux lignes </a:t>
            </a:r>
            <a:r>
              <a:rPr lang="fr-FR" err="1"/>
              <a:t>lorem</a:t>
            </a:r>
            <a:r>
              <a:rPr lang="fr-FR"/>
              <a:t> ipsum </a:t>
            </a:r>
            <a:r>
              <a:rPr lang="fr-FR" err="1"/>
              <a:t>doloret</a:t>
            </a:r>
            <a:r>
              <a:rPr lang="fr-FR"/>
              <a:t> </a:t>
            </a:r>
            <a:r>
              <a:rPr lang="fr-FR" err="1"/>
              <a:t>amet</a:t>
            </a:r>
            <a:r>
              <a:rPr lang="fr-FR"/>
              <a:t> </a:t>
            </a:r>
            <a:r>
              <a:rPr lang="fr-FR" err="1"/>
              <a:t>iurgiis</a:t>
            </a:r>
            <a:r>
              <a:rPr lang="fr-FR"/>
              <a:t> longe </a:t>
            </a:r>
            <a:r>
              <a:rPr lang="fr-FR" err="1"/>
              <a:t>discretus</a:t>
            </a:r>
            <a:r>
              <a:rPr lang="fr-FR"/>
              <a:t> (Montserrat 16)</a:t>
            </a:r>
          </a:p>
        </p:txBody>
      </p:sp>
      <p:sp>
        <p:nvSpPr>
          <p:cNvPr id="2" name="Rectangle : avec coins arrondis en haut 1">
            <a:extLst>
              <a:ext uri="{FF2B5EF4-FFF2-40B4-BE49-F238E27FC236}">
                <a16:creationId xmlns:a16="http://schemas.microsoft.com/office/drawing/2014/main" id="{66861E46-A62E-75ED-5AEC-BE9FEEC9CDA7}"/>
              </a:ext>
            </a:extLst>
          </p:cNvPr>
          <p:cNvSpPr/>
          <p:nvPr userDrawn="1"/>
        </p:nvSpPr>
        <p:spPr>
          <a:xfrm rot="5400000">
            <a:off x="-266421" y="509296"/>
            <a:ext cx="672000" cy="144000"/>
          </a:xfrm>
          <a:prstGeom prst="round2SameRect">
            <a:avLst>
              <a:gd name="adj1" fmla="val 50000"/>
              <a:gd name="adj2"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tIns="121920" rtlCol="0" anchor="t"/>
          <a:lstStyle/>
          <a:p>
            <a:pPr marL="302676" indent="-302676" algn="ctr">
              <a:lnSpc>
                <a:spcPct val="85000"/>
              </a:lnSpc>
              <a:spcAft>
                <a:spcPts val="1600"/>
              </a:spcAft>
              <a:buFont typeface="Arial" pitchFamily="34" charset="0"/>
              <a:buChar char="•"/>
            </a:pPr>
            <a:endParaRPr lang="fr-FR" sz="320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3879402197"/>
      </p:ext>
    </p:extLst>
  </p:cSld>
  <p:clrMapOvr>
    <a:masterClrMapping/>
  </p:clrMapOvr>
  <p:transition>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extes Citati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827E0A5-7E8F-076E-5238-8CE99748084A}"/>
              </a:ext>
            </a:extLst>
          </p:cNvPr>
          <p:cNvSpPr/>
          <p:nvPr userDrawn="1"/>
        </p:nvSpPr>
        <p:spPr>
          <a:xfrm>
            <a:off x="8348419" y="5930686"/>
            <a:ext cx="3843580" cy="9284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tIns="121920" rtlCol="0" anchor="t"/>
          <a:lstStyle/>
          <a:p>
            <a:pPr marL="0" indent="0" algn="ctr">
              <a:lnSpc>
                <a:spcPct val="85000"/>
              </a:lnSpc>
              <a:spcAft>
                <a:spcPts val="1600"/>
              </a:spcAft>
              <a:buFont typeface="Arial" pitchFamily="34" charset="0"/>
              <a:buNone/>
            </a:pPr>
            <a:endParaRPr lang="fr-FR" sz="3200">
              <a:solidFill>
                <a:schemeClr val="bg1"/>
              </a:solidFill>
              <a:latin typeface="Arial" pitchFamily="34" charset="0"/>
              <a:cs typeface="Arial" pitchFamily="34" charset="0"/>
            </a:endParaRPr>
          </a:p>
        </p:txBody>
      </p:sp>
      <p:pic>
        <p:nvPicPr>
          <p:cNvPr id="12" name="Image 11">
            <a:extLst>
              <a:ext uri="{FF2B5EF4-FFF2-40B4-BE49-F238E27FC236}">
                <a16:creationId xmlns:a16="http://schemas.microsoft.com/office/drawing/2014/main" id="{BDF5A9E3-A962-5090-5813-5262F0267D5C}"/>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t="254" b="254"/>
          <a:stretch/>
        </p:blipFill>
        <p:spPr>
          <a:xfrm>
            <a:off x="10040529" y="6306042"/>
            <a:ext cx="1905247" cy="447452"/>
          </a:xfrm>
          <a:prstGeom prst="rect">
            <a:avLst/>
          </a:prstGeom>
        </p:spPr>
      </p:pic>
      <p:sp>
        <p:nvSpPr>
          <p:cNvPr id="11" name="Espace réservé du texte 10"/>
          <p:cNvSpPr>
            <a:spLocks noGrp="1"/>
          </p:cNvSpPr>
          <p:nvPr>
            <p:ph type="body" sz="quarter" idx="13" hasCustomPrompt="1"/>
          </p:nvPr>
        </p:nvSpPr>
        <p:spPr>
          <a:xfrm>
            <a:off x="2770622" y="1830227"/>
            <a:ext cx="6650757" cy="3197547"/>
          </a:xfrm>
          <a:prstGeom prst="rect">
            <a:avLst/>
          </a:prstGeom>
        </p:spPr>
        <p:txBody>
          <a:bodyPr anchor="ctr">
            <a:normAutofit/>
          </a:bodyPr>
          <a:lstStyle>
            <a:lvl1pPr marL="0" indent="0" algn="ctr">
              <a:buNone/>
              <a:defRPr sz="2667" b="1" i="0" baseline="0">
                <a:solidFill>
                  <a:schemeClr val="tx1"/>
                </a:solidFill>
                <a:latin typeface="Montserrat" pitchFamily="2" charset="77"/>
              </a:defRPr>
            </a:lvl1pPr>
          </a:lstStyle>
          <a:p>
            <a:pPr lvl="0"/>
            <a:r>
              <a:rPr lang="fr-FR"/>
              <a:t>Espace pour une citation ou une introduction</a:t>
            </a:r>
          </a:p>
        </p:txBody>
      </p:sp>
      <p:sp>
        <p:nvSpPr>
          <p:cNvPr id="2" name="ZoneTexte 1">
            <a:extLst>
              <a:ext uri="{FF2B5EF4-FFF2-40B4-BE49-F238E27FC236}">
                <a16:creationId xmlns:a16="http://schemas.microsoft.com/office/drawing/2014/main" id="{C86CB126-E628-F361-0A52-6B336AE5B286}"/>
              </a:ext>
            </a:extLst>
          </p:cNvPr>
          <p:cNvSpPr txBox="1"/>
          <p:nvPr userDrawn="1"/>
        </p:nvSpPr>
        <p:spPr>
          <a:xfrm>
            <a:off x="4814888" y="1471612"/>
            <a:ext cx="0" cy="0"/>
          </a:xfrm>
          <a:prstGeom prst="rect">
            <a:avLst/>
          </a:prstGeom>
        </p:spPr>
        <p:txBody>
          <a:bodyPr vert="horz" wrap="none" lIns="0" tIns="121920" rIns="121920" bIns="60960" rtlCol="0">
            <a:normAutofit fontScale="25000" lnSpcReduction="20000"/>
          </a:bodyPr>
          <a:lstStyle/>
          <a:p>
            <a:pPr marL="304792" marR="0" indent="-304792" algn="l" defTabSz="1219170" rtl="0" eaLnBrk="1" fontAlgn="auto" latinLnBrk="0" hangingPunct="1">
              <a:lnSpc>
                <a:spcPct val="85000"/>
              </a:lnSpc>
              <a:spcBef>
                <a:spcPts val="0"/>
              </a:spcBef>
              <a:spcAft>
                <a:spcPts val="1600"/>
              </a:spcAft>
              <a:buClr>
                <a:schemeClr val="accent2"/>
              </a:buClr>
              <a:buSzPct val="120000"/>
              <a:buFont typeface="Arial" pitchFamily="34" charset="0"/>
              <a:buChar char="•"/>
              <a:tabLst/>
            </a:pPr>
            <a:endParaRPr kumimoji="0" lang="fr-FR" sz="2667" b="0" i="0" u="none" strike="noStrike" kern="1200" cap="none" spc="0" normalizeH="0" baseline="0" noProof="0">
              <a:ln>
                <a:noFill/>
              </a:ln>
              <a:solidFill>
                <a:schemeClr val="accent2"/>
              </a:solidFill>
              <a:effectLst/>
              <a:uLnTx/>
              <a:uFillTx/>
              <a:latin typeface="Arial" pitchFamily="34" charset="0"/>
              <a:ea typeface="+mn-ea"/>
              <a:cs typeface="Arial" pitchFamily="34" charset="0"/>
            </a:endParaRPr>
          </a:p>
        </p:txBody>
      </p:sp>
      <p:sp>
        <p:nvSpPr>
          <p:cNvPr id="6" name="Espace réservé de la date 5">
            <a:extLst>
              <a:ext uri="{FF2B5EF4-FFF2-40B4-BE49-F238E27FC236}">
                <a16:creationId xmlns:a16="http://schemas.microsoft.com/office/drawing/2014/main" id="{F7B60794-D9E6-FFC9-3C31-53CD656723EE}"/>
              </a:ext>
            </a:extLst>
          </p:cNvPr>
          <p:cNvSpPr>
            <a:spLocks noGrp="1"/>
          </p:cNvSpPr>
          <p:nvPr>
            <p:ph type="dt" sz="half" idx="14"/>
          </p:nvPr>
        </p:nvSpPr>
        <p:spPr/>
        <p:txBody>
          <a:bodyPr/>
          <a:lstStyle/>
          <a:p>
            <a:r>
              <a:rPr lang="fr-FR"/>
              <a:t>Date</a:t>
            </a:r>
          </a:p>
        </p:txBody>
      </p:sp>
      <p:sp>
        <p:nvSpPr>
          <p:cNvPr id="7" name="Espace réservé du pied de page 6">
            <a:extLst>
              <a:ext uri="{FF2B5EF4-FFF2-40B4-BE49-F238E27FC236}">
                <a16:creationId xmlns:a16="http://schemas.microsoft.com/office/drawing/2014/main" id="{2E677180-36F7-0061-D153-CBF61F58825C}"/>
              </a:ext>
            </a:extLst>
          </p:cNvPr>
          <p:cNvSpPr>
            <a:spLocks noGrp="1"/>
          </p:cNvSpPr>
          <p:nvPr>
            <p:ph type="ftr" sz="quarter" idx="15"/>
          </p:nvPr>
        </p:nvSpPr>
        <p:spPr/>
        <p:txBody>
          <a:bodyPr/>
          <a:lstStyle/>
          <a:p>
            <a:r>
              <a:rPr lang="fr-FR"/>
              <a:t>Confidentiel - Diffusion restreinte aux utilisateurs de La Poste Santé &amp; Autonomie</a:t>
            </a:r>
          </a:p>
        </p:txBody>
      </p:sp>
      <p:sp>
        <p:nvSpPr>
          <p:cNvPr id="8" name="Espace réservé du numéro de diapositive 7">
            <a:extLst>
              <a:ext uri="{FF2B5EF4-FFF2-40B4-BE49-F238E27FC236}">
                <a16:creationId xmlns:a16="http://schemas.microsoft.com/office/drawing/2014/main" id="{F2CB2209-0D11-314A-87E1-4C9013667318}"/>
              </a:ext>
            </a:extLst>
          </p:cNvPr>
          <p:cNvSpPr>
            <a:spLocks noGrp="1"/>
          </p:cNvSpPr>
          <p:nvPr>
            <p:ph type="sldNum" sz="quarter" idx="16"/>
          </p:nvPr>
        </p:nvSpPr>
        <p:spPr/>
        <p:txBody>
          <a:bodyPr/>
          <a:lstStyle/>
          <a:p>
            <a:fld id="{53DB8CE1-6779-46F0-B962-0147F6BA4944}" type="slidenum">
              <a:rPr lang="fr-FR" smtClean="0"/>
              <a:pPr/>
              <a:t>‹N°›</a:t>
            </a:fld>
            <a:endParaRPr lang="fr-FR"/>
          </a:p>
        </p:txBody>
      </p:sp>
      <p:sp>
        <p:nvSpPr>
          <p:cNvPr id="9" name="Rectangle 8">
            <a:extLst>
              <a:ext uri="{FF2B5EF4-FFF2-40B4-BE49-F238E27FC236}">
                <a16:creationId xmlns:a16="http://schemas.microsoft.com/office/drawing/2014/main" id="{46EE3B8D-E26A-AF73-C7DC-8C795BA4A6BF}"/>
              </a:ext>
            </a:extLst>
          </p:cNvPr>
          <p:cNvSpPr/>
          <p:nvPr userDrawn="1"/>
        </p:nvSpPr>
        <p:spPr>
          <a:xfrm>
            <a:off x="30741" y="34439"/>
            <a:ext cx="12124800" cy="6792000"/>
          </a:xfrm>
          <a:prstGeom prst="rect">
            <a:avLst/>
          </a:prstGeom>
          <a:noFill/>
          <a:ln w="63500" cap="flat">
            <a:solidFill>
              <a:schemeClr val="tx1"/>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tIns="121920" rtlCol="0" anchor="t"/>
          <a:lstStyle/>
          <a:p>
            <a:pPr marL="302676" indent="-302676" algn="ctr">
              <a:lnSpc>
                <a:spcPct val="85000"/>
              </a:lnSpc>
              <a:spcAft>
                <a:spcPts val="1600"/>
              </a:spcAft>
              <a:buFont typeface="Arial" pitchFamily="34" charset="0"/>
              <a:buChar char="•"/>
            </a:pPr>
            <a:endParaRPr lang="fr-FR" sz="320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3290368664"/>
      </p:ext>
    </p:extLst>
  </p:cSld>
  <p:clrMapOvr>
    <a:masterClrMapping/>
  </p:clrMapOvr>
  <p:transition>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extes Citation 2">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0F18D75-5E3F-355B-15B2-6BDCF000BAD6}"/>
              </a:ext>
            </a:extLst>
          </p:cNvPr>
          <p:cNvSpPr/>
          <p:nvPr userDrawn="1"/>
        </p:nvSpPr>
        <p:spPr>
          <a:xfrm>
            <a:off x="8348419" y="5930686"/>
            <a:ext cx="3843580" cy="9284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tIns="121920" rtlCol="0" anchor="t"/>
          <a:lstStyle/>
          <a:p>
            <a:pPr marL="0" indent="0" algn="ctr">
              <a:lnSpc>
                <a:spcPct val="85000"/>
              </a:lnSpc>
              <a:spcAft>
                <a:spcPts val="1600"/>
              </a:spcAft>
              <a:buFont typeface="Arial" pitchFamily="34" charset="0"/>
              <a:buNone/>
            </a:pPr>
            <a:endParaRPr lang="fr-FR" sz="3200">
              <a:solidFill>
                <a:schemeClr val="bg1"/>
              </a:solidFill>
              <a:latin typeface="Arial" pitchFamily="34" charset="0"/>
              <a:cs typeface="Arial" pitchFamily="34" charset="0"/>
            </a:endParaRPr>
          </a:p>
        </p:txBody>
      </p:sp>
      <p:pic>
        <p:nvPicPr>
          <p:cNvPr id="12" name="Image 11">
            <a:extLst>
              <a:ext uri="{FF2B5EF4-FFF2-40B4-BE49-F238E27FC236}">
                <a16:creationId xmlns:a16="http://schemas.microsoft.com/office/drawing/2014/main" id="{2E7EF4D8-8B79-2EEA-6D25-289EF8F9C7D2}"/>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t="254" b="254"/>
          <a:stretch/>
        </p:blipFill>
        <p:spPr>
          <a:xfrm>
            <a:off x="10040529" y="6306042"/>
            <a:ext cx="1905247" cy="447452"/>
          </a:xfrm>
          <a:prstGeom prst="rect">
            <a:avLst/>
          </a:prstGeom>
        </p:spPr>
      </p:pic>
      <p:pic>
        <p:nvPicPr>
          <p:cNvPr id="14" name="Image 13">
            <a:extLst>
              <a:ext uri="{FF2B5EF4-FFF2-40B4-BE49-F238E27FC236}">
                <a16:creationId xmlns:a16="http://schemas.microsoft.com/office/drawing/2014/main" id="{4D29C95E-9506-9379-7378-FD3872B5C5AB}"/>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r="45986" b="18529"/>
          <a:stretch/>
        </p:blipFill>
        <p:spPr>
          <a:xfrm>
            <a:off x="6680728" y="3429000"/>
            <a:ext cx="5511273" cy="3429000"/>
          </a:xfrm>
          <a:prstGeom prst="rect">
            <a:avLst/>
          </a:prstGeom>
        </p:spPr>
      </p:pic>
      <p:sp>
        <p:nvSpPr>
          <p:cNvPr id="11" name="Espace réservé du texte 10"/>
          <p:cNvSpPr>
            <a:spLocks noGrp="1"/>
          </p:cNvSpPr>
          <p:nvPr>
            <p:ph type="body" sz="quarter" idx="13" hasCustomPrompt="1"/>
          </p:nvPr>
        </p:nvSpPr>
        <p:spPr>
          <a:xfrm>
            <a:off x="2770622" y="1830227"/>
            <a:ext cx="6650757" cy="3197547"/>
          </a:xfrm>
          <a:prstGeom prst="rect">
            <a:avLst/>
          </a:prstGeom>
        </p:spPr>
        <p:txBody>
          <a:bodyPr anchor="ctr">
            <a:normAutofit/>
          </a:bodyPr>
          <a:lstStyle>
            <a:lvl1pPr marL="0" indent="0" algn="ctr">
              <a:buNone/>
              <a:defRPr sz="2667" b="1" i="0" baseline="0">
                <a:solidFill>
                  <a:schemeClr val="tx1"/>
                </a:solidFill>
                <a:latin typeface="Montserrat" pitchFamily="2" charset="77"/>
              </a:defRPr>
            </a:lvl1pPr>
          </a:lstStyle>
          <a:p>
            <a:pPr lvl="0"/>
            <a:r>
              <a:rPr lang="fr-FR"/>
              <a:t>Espace pour une citation ou une introduction</a:t>
            </a:r>
          </a:p>
        </p:txBody>
      </p:sp>
      <p:sp>
        <p:nvSpPr>
          <p:cNvPr id="2" name="ZoneTexte 1">
            <a:extLst>
              <a:ext uri="{FF2B5EF4-FFF2-40B4-BE49-F238E27FC236}">
                <a16:creationId xmlns:a16="http://schemas.microsoft.com/office/drawing/2014/main" id="{C86CB126-E628-F361-0A52-6B336AE5B286}"/>
              </a:ext>
            </a:extLst>
          </p:cNvPr>
          <p:cNvSpPr txBox="1"/>
          <p:nvPr userDrawn="1"/>
        </p:nvSpPr>
        <p:spPr>
          <a:xfrm>
            <a:off x="4814888" y="1471612"/>
            <a:ext cx="0" cy="0"/>
          </a:xfrm>
          <a:prstGeom prst="rect">
            <a:avLst/>
          </a:prstGeom>
        </p:spPr>
        <p:txBody>
          <a:bodyPr vert="horz" wrap="none" lIns="0" tIns="121920" rIns="121920" bIns="60960" rtlCol="0">
            <a:normAutofit fontScale="25000" lnSpcReduction="20000"/>
          </a:bodyPr>
          <a:lstStyle/>
          <a:p>
            <a:pPr marL="304792" marR="0" indent="-304792" algn="l" defTabSz="1219170" rtl="0" eaLnBrk="1" fontAlgn="auto" latinLnBrk="0" hangingPunct="1">
              <a:lnSpc>
                <a:spcPct val="85000"/>
              </a:lnSpc>
              <a:spcBef>
                <a:spcPts val="0"/>
              </a:spcBef>
              <a:spcAft>
                <a:spcPts val="1600"/>
              </a:spcAft>
              <a:buClr>
                <a:schemeClr val="accent2"/>
              </a:buClr>
              <a:buSzPct val="120000"/>
              <a:buFont typeface="Arial" pitchFamily="34" charset="0"/>
              <a:buChar char="•"/>
              <a:tabLst/>
            </a:pPr>
            <a:endParaRPr kumimoji="0" lang="fr-FR" sz="2667" b="0" i="0" u="none" strike="noStrike" kern="1200" cap="none" spc="0" normalizeH="0" baseline="0" noProof="0">
              <a:ln>
                <a:noFill/>
              </a:ln>
              <a:solidFill>
                <a:schemeClr val="accent2"/>
              </a:solidFill>
              <a:effectLst/>
              <a:uLnTx/>
              <a:uFillTx/>
              <a:latin typeface="Arial" pitchFamily="34" charset="0"/>
              <a:ea typeface="+mn-ea"/>
              <a:cs typeface="Arial" pitchFamily="34" charset="0"/>
            </a:endParaRPr>
          </a:p>
        </p:txBody>
      </p:sp>
      <p:sp>
        <p:nvSpPr>
          <p:cNvPr id="6" name="Espace réservé de la date 5">
            <a:extLst>
              <a:ext uri="{FF2B5EF4-FFF2-40B4-BE49-F238E27FC236}">
                <a16:creationId xmlns:a16="http://schemas.microsoft.com/office/drawing/2014/main" id="{F7B60794-D9E6-FFC9-3C31-53CD656723EE}"/>
              </a:ext>
            </a:extLst>
          </p:cNvPr>
          <p:cNvSpPr>
            <a:spLocks noGrp="1"/>
          </p:cNvSpPr>
          <p:nvPr>
            <p:ph type="dt" sz="half" idx="14"/>
          </p:nvPr>
        </p:nvSpPr>
        <p:spPr/>
        <p:txBody>
          <a:bodyPr/>
          <a:lstStyle/>
          <a:p>
            <a:r>
              <a:rPr lang="fr-FR"/>
              <a:t>Date</a:t>
            </a:r>
          </a:p>
        </p:txBody>
      </p:sp>
      <p:sp>
        <p:nvSpPr>
          <p:cNvPr id="7" name="Espace réservé du pied de page 6">
            <a:extLst>
              <a:ext uri="{FF2B5EF4-FFF2-40B4-BE49-F238E27FC236}">
                <a16:creationId xmlns:a16="http://schemas.microsoft.com/office/drawing/2014/main" id="{2E677180-36F7-0061-D153-CBF61F58825C}"/>
              </a:ext>
            </a:extLst>
          </p:cNvPr>
          <p:cNvSpPr>
            <a:spLocks noGrp="1"/>
          </p:cNvSpPr>
          <p:nvPr>
            <p:ph type="ftr" sz="quarter" idx="15"/>
          </p:nvPr>
        </p:nvSpPr>
        <p:spPr/>
        <p:txBody>
          <a:bodyPr/>
          <a:lstStyle/>
          <a:p>
            <a:r>
              <a:rPr lang="fr-FR"/>
              <a:t>Confidentiel - Diffusion restreinte aux utilisateurs de La Poste Santé &amp; Autonomie</a:t>
            </a:r>
          </a:p>
        </p:txBody>
      </p:sp>
      <p:sp>
        <p:nvSpPr>
          <p:cNvPr id="8" name="Espace réservé du numéro de diapositive 7">
            <a:extLst>
              <a:ext uri="{FF2B5EF4-FFF2-40B4-BE49-F238E27FC236}">
                <a16:creationId xmlns:a16="http://schemas.microsoft.com/office/drawing/2014/main" id="{F2CB2209-0D11-314A-87E1-4C9013667318}"/>
              </a:ext>
            </a:extLst>
          </p:cNvPr>
          <p:cNvSpPr>
            <a:spLocks noGrp="1"/>
          </p:cNvSpPr>
          <p:nvPr>
            <p:ph type="sldNum" sz="quarter" idx="16"/>
          </p:nvPr>
        </p:nvSpPr>
        <p:spPr/>
        <p:txBody>
          <a:bodyPr/>
          <a:lstStyle/>
          <a:p>
            <a:fld id="{53DB8CE1-6779-46F0-B962-0147F6BA4944}" type="slidenum">
              <a:rPr lang="fr-FR" smtClean="0"/>
              <a:pPr/>
              <a:t>‹N°›</a:t>
            </a:fld>
            <a:endParaRPr lang="fr-FR"/>
          </a:p>
        </p:txBody>
      </p:sp>
      <p:sp>
        <p:nvSpPr>
          <p:cNvPr id="15" name="Rectangle 14">
            <a:extLst>
              <a:ext uri="{FF2B5EF4-FFF2-40B4-BE49-F238E27FC236}">
                <a16:creationId xmlns:a16="http://schemas.microsoft.com/office/drawing/2014/main" id="{68DDCC00-6D11-08BF-C2BB-AA2FB86ABD0D}"/>
              </a:ext>
            </a:extLst>
          </p:cNvPr>
          <p:cNvSpPr/>
          <p:nvPr userDrawn="1"/>
        </p:nvSpPr>
        <p:spPr>
          <a:xfrm>
            <a:off x="30741" y="34439"/>
            <a:ext cx="12124800" cy="6792000"/>
          </a:xfrm>
          <a:prstGeom prst="rect">
            <a:avLst/>
          </a:prstGeom>
          <a:noFill/>
          <a:ln w="63500" cap="flat">
            <a:solidFill>
              <a:schemeClr val="tx1"/>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tIns="121920" rtlCol="0" anchor="t"/>
          <a:lstStyle/>
          <a:p>
            <a:pPr marL="302676" indent="-302676" algn="ctr">
              <a:lnSpc>
                <a:spcPct val="85000"/>
              </a:lnSpc>
              <a:spcAft>
                <a:spcPts val="1600"/>
              </a:spcAft>
              <a:buFont typeface="Arial" pitchFamily="34" charset="0"/>
              <a:buChar char="•"/>
            </a:pPr>
            <a:endParaRPr lang="fr-FR" sz="320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3382880778"/>
      </p:ext>
    </p:extLst>
  </p:cSld>
  <p:clrMapOvr>
    <a:masterClrMapping/>
  </p:clrMapOvr>
  <p:transition>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extes Citation 3">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D8DDEC37-ABC1-00D6-E70A-1C52FCBF12C7}"/>
              </a:ext>
            </a:extLst>
          </p:cNvPr>
          <p:cNvSpPr/>
          <p:nvPr userDrawn="1"/>
        </p:nvSpPr>
        <p:spPr>
          <a:xfrm>
            <a:off x="8348419" y="5930686"/>
            <a:ext cx="3843580" cy="9284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tIns="121920" rtlCol="0" anchor="t"/>
          <a:lstStyle/>
          <a:p>
            <a:pPr marL="0" indent="0" algn="ctr">
              <a:lnSpc>
                <a:spcPct val="85000"/>
              </a:lnSpc>
              <a:spcAft>
                <a:spcPts val="1600"/>
              </a:spcAft>
              <a:buFont typeface="Arial" pitchFamily="34" charset="0"/>
              <a:buNone/>
            </a:pPr>
            <a:endParaRPr lang="fr-FR" sz="3200">
              <a:solidFill>
                <a:schemeClr val="bg1"/>
              </a:solidFill>
              <a:latin typeface="Arial" pitchFamily="34" charset="0"/>
              <a:cs typeface="Arial" pitchFamily="34" charset="0"/>
            </a:endParaRPr>
          </a:p>
        </p:txBody>
      </p:sp>
      <p:pic>
        <p:nvPicPr>
          <p:cNvPr id="13" name="Image 12">
            <a:extLst>
              <a:ext uri="{FF2B5EF4-FFF2-40B4-BE49-F238E27FC236}">
                <a16:creationId xmlns:a16="http://schemas.microsoft.com/office/drawing/2014/main" id="{B432F602-CD46-AF4C-720F-86650B8944E9}"/>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t="254" b="254"/>
          <a:stretch/>
        </p:blipFill>
        <p:spPr>
          <a:xfrm>
            <a:off x="10040529" y="6306042"/>
            <a:ext cx="1905247" cy="447452"/>
          </a:xfrm>
          <a:prstGeom prst="rect">
            <a:avLst/>
          </a:prstGeom>
        </p:spPr>
      </p:pic>
      <p:pic>
        <p:nvPicPr>
          <p:cNvPr id="3" name="Image 2">
            <a:extLst>
              <a:ext uri="{FF2B5EF4-FFF2-40B4-BE49-F238E27FC236}">
                <a16:creationId xmlns:a16="http://schemas.microsoft.com/office/drawing/2014/main" id="{22D5A9FC-DA18-C76A-92C5-E1ED492EE244}"/>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934221" y="-391669"/>
            <a:ext cx="2610257" cy="2610257"/>
          </a:xfrm>
          <a:prstGeom prst="rect">
            <a:avLst/>
          </a:prstGeom>
        </p:spPr>
      </p:pic>
      <p:sp>
        <p:nvSpPr>
          <p:cNvPr id="11" name="Espace réservé du texte 10"/>
          <p:cNvSpPr>
            <a:spLocks noGrp="1"/>
          </p:cNvSpPr>
          <p:nvPr>
            <p:ph type="body" sz="quarter" idx="13" hasCustomPrompt="1"/>
          </p:nvPr>
        </p:nvSpPr>
        <p:spPr>
          <a:xfrm>
            <a:off x="2770622" y="1830227"/>
            <a:ext cx="6650757" cy="3197547"/>
          </a:xfrm>
          <a:prstGeom prst="rect">
            <a:avLst/>
          </a:prstGeom>
        </p:spPr>
        <p:txBody>
          <a:bodyPr anchor="ctr">
            <a:normAutofit/>
          </a:bodyPr>
          <a:lstStyle>
            <a:lvl1pPr marL="0" indent="0" algn="ctr">
              <a:buNone/>
              <a:defRPr sz="2667" b="1" i="0" baseline="0">
                <a:solidFill>
                  <a:schemeClr val="tx1"/>
                </a:solidFill>
                <a:latin typeface="Montserrat" pitchFamily="2" charset="77"/>
              </a:defRPr>
            </a:lvl1pPr>
          </a:lstStyle>
          <a:p>
            <a:pPr lvl="0"/>
            <a:r>
              <a:rPr lang="fr-FR"/>
              <a:t>Espace pour une citation ou une introduction</a:t>
            </a:r>
          </a:p>
        </p:txBody>
      </p:sp>
      <p:sp>
        <p:nvSpPr>
          <p:cNvPr id="2" name="ZoneTexte 1">
            <a:extLst>
              <a:ext uri="{FF2B5EF4-FFF2-40B4-BE49-F238E27FC236}">
                <a16:creationId xmlns:a16="http://schemas.microsoft.com/office/drawing/2014/main" id="{C86CB126-E628-F361-0A52-6B336AE5B286}"/>
              </a:ext>
            </a:extLst>
          </p:cNvPr>
          <p:cNvSpPr txBox="1"/>
          <p:nvPr userDrawn="1"/>
        </p:nvSpPr>
        <p:spPr>
          <a:xfrm>
            <a:off x="4814888" y="1471612"/>
            <a:ext cx="0" cy="0"/>
          </a:xfrm>
          <a:prstGeom prst="rect">
            <a:avLst/>
          </a:prstGeom>
        </p:spPr>
        <p:txBody>
          <a:bodyPr vert="horz" wrap="none" lIns="0" tIns="121920" rIns="121920" bIns="60960" rtlCol="0">
            <a:normAutofit fontScale="25000" lnSpcReduction="20000"/>
          </a:bodyPr>
          <a:lstStyle/>
          <a:p>
            <a:pPr marL="304792" marR="0" indent="-304792" algn="l" defTabSz="1219170" rtl="0" eaLnBrk="1" fontAlgn="auto" latinLnBrk="0" hangingPunct="1">
              <a:lnSpc>
                <a:spcPct val="85000"/>
              </a:lnSpc>
              <a:spcBef>
                <a:spcPts val="0"/>
              </a:spcBef>
              <a:spcAft>
                <a:spcPts val="1600"/>
              </a:spcAft>
              <a:buClr>
                <a:schemeClr val="accent2"/>
              </a:buClr>
              <a:buSzPct val="120000"/>
              <a:buFont typeface="Arial" pitchFamily="34" charset="0"/>
              <a:buChar char="•"/>
              <a:tabLst/>
            </a:pPr>
            <a:endParaRPr kumimoji="0" lang="fr-FR" sz="2667" b="0" i="0" u="none" strike="noStrike" kern="1200" cap="none" spc="0" normalizeH="0" baseline="0" noProof="0">
              <a:ln>
                <a:noFill/>
              </a:ln>
              <a:solidFill>
                <a:schemeClr val="accent2"/>
              </a:solidFill>
              <a:effectLst/>
              <a:uLnTx/>
              <a:uFillTx/>
              <a:latin typeface="Arial" pitchFamily="34" charset="0"/>
              <a:ea typeface="+mn-ea"/>
              <a:cs typeface="Arial" pitchFamily="34" charset="0"/>
            </a:endParaRPr>
          </a:p>
        </p:txBody>
      </p:sp>
      <p:sp>
        <p:nvSpPr>
          <p:cNvPr id="6" name="Espace réservé de la date 5">
            <a:extLst>
              <a:ext uri="{FF2B5EF4-FFF2-40B4-BE49-F238E27FC236}">
                <a16:creationId xmlns:a16="http://schemas.microsoft.com/office/drawing/2014/main" id="{F7B60794-D9E6-FFC9-3C31-53CD656723EE}"/>
              </a:ext>
            </a:extLst>
          </p:cNvPr>
          <p:cNvSpPr>
            <a:spLocks noGrp="1"/>
          </p:cNvSpPr>
          <p:nvPr>
            <p:ph type="dt" sz="half" idx="14"/>
          </p:nvPr>
        </p:nvSpPr>
        <p:spPr/>
        <p:txBody>
          <a:bodyPr/>
          <a:lstStyle/>
          <a:p>
            <a:r>
              <a:rPr lang="fr-FR"/>
              <a:t>Date</a:t>
            </a:r>
          </a:p>
        </p:txBody>
      </p:sp>
      <p:sp>
        <p:nvSpPr>
          <p:cNvPr id="7" name="Espace réservé du pied de page 6">
            <a:extLst>
              <a:ext uri="{FF2B5EF4-FFF2-40B4-BE49-F238E27FC236}">
                <a16:creationId xmlns:a16="http://schemas.microsoft.com/office/drawing/2014/main" id="{2E677180-36F7-0061-D153-CBF61F58825C}"/>
              </a:ext>
            </a:extLst>
          </p:cNvPr>
          <p:cNvSpPr>
            <a:spLocks noGrp="1"/>
          </p:cNvSpPr>
          <p:nvPr>
            <p:ph type="ftr" sz="quarter" idx="15"/>
          </p:nvPr>
        </p:nvSpPr>
        <p:spPr/>
        <p:txBody>
          <a:bodyPr/>
          <a:lstStyle/>
          <a:p>
            <a:r>
              <a:rPr lang="fr-FR"/>
              <a:t>Confidentiel - Diffusion restreinte aux utilisateurs de La Poste Santé &amp; Autonomie</a:t>
            </a:r>
          </a:p>
        </p:txBody>
      </p:sp>
      <p:sp>
        <p:nvSpPr>
          <p:cNvPr id="8" name="Espace réservé du numéro de diapositive 7">
            <a:extLst>
              <a:ext uri="{FF2B5EF4-FFF2-40B4-BE49-F238E27FC236}">
                <a16:creationId xmlns:a16="http://schemas.microsoft.com/office/drawing/2014/main" id="{F2CB2209-0D11-314A-87E1-4C9013667318}"/>
              </a:ext>
            </a:extLst>
          </p:cNvPr>
          <p:cNvSpPr>
            <a:spLocks noGrp="1"/>
          </p:cNvSpPr>
          <p:nvPr>
            <p:ph type="sldNum" sz="quarter" idx="16"/>
          </p:nvPr>
        </p:nvSpPr>
        <p:spPr/>
        <p:txBody>
          <a:bodyPr/>
          <a:lstStyle/>
          <a:p>
            <a:fld id="{53DB8CE1-6779-46F0-B962-0147F6BA4944}" type="slidenum">
              <a:rPr lang="fr-FR" smtClean="0"/>
              <a:pPr/>
              <a:t>‹N°›</a:t>
            </a:fld>
            <a:endParaRPr lang="fr-FR"/>
          </a:p>
        </p:txBody>
      </p:sp>
      <p:sp>
        <p:nvSpPr>
          <p:cNvPr id="10" name="Rectangle 9">
            <a:extLst>
              <a:ext uri="{FF2B5EF4-FFF2-40B4-BE49-F238E27FC236}">
                <a16:creationId xmlns:a16="http://schemas.microsoft.com/office/drawing/2014/main" id="{4EE3B5E5-FBB1-5CB5-F94D-FA34DA9A7389}"/>
              </a:ext>
            </a:extLst>
          </p:cNvPr>
          <p:cNvSpPr/>
          <p:nvPr userDrawn="1"/>
        </p:nvSpPr>
        <p:spPr>
          <a:xfrm>
            <a:off x="30741" y="34439"/>
            <a:ext cx="12124800" cy="6792000"/>
          </a:xfrm>
          <a:prstGeom prst="rect">
            <a:avLst/>
          </a:prstGeom>
          <a:noFill/>
          <a:ln w="63500" cap="flat">
            <a:solidFill>
              <a:schemeClr val="tx1"/>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tIns="121920" rtlCol="0" anchor="t"/>
          <a:lstStyle/>
          <a:p>
            <a:pPr marL="302676" indent="-302676" algn="ctr">
              <a:lnSpc>
                <a:spcPct val="85000"/>
              </a:lnSpc>
              <a:spcAft>
                <a:spcPts val="1600"/>
              </a:spcAft>
              <a:buFont typeface="Arial" pitchFamily="34" charset="0"/>
              <a:buChar char="•"/>
            </a:pPr>
            <a:endParaRPr lang="fr-FR" sz="320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3361601476"/>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es Styles grand titre">
    <p:spTree>
      <p:nvGrpSpPr>
        <p:cNvPr id="1" name=""/>
        <p:cNvGrpSpPr/>
        <p:nvPr/>
      </p:nvGrpSpPr>
      <p:grpSpPr>
        <a:xfrm>
          <a:off x="0" y="0"/>
          <a:ext cx="0" cy="0"/>
          <a:chOff x="0" y="0"/>
          <a:chExt cx="0" cy="0"/>
        </a:xfrm>
      </p:grpSpPr>
      <p:sp>
        <p:nvSpPr>
          <p:cNvPr id="4" name="Text Placeholder 3"/>
          <p:cNvSpPr>
            <a:spLocks noGrp="1"/>
          </p:cNvSpPr>
          <p:nvPr>
            <p:ph type="body" sz="quarter" idx="15" hasCustomPrompt="1"/>
          </p:nvPr>
        </p:nvSpPr>
        <p:spPr>
          <a:xfrm>
            <a:off x="292100" y="956222"/>
            <a:ext cx="11582400" cy="343857"/>
          </a:xfrm>
          <a:prstGeom prst="rect">
            <a:avLst/>
          </a:prstGeom>
        </p:spPr>
        <p:txBody>
          <a:bodyPr vert="horz" lIns="0" tIns="0" rIns="0" bIns="0" rtlCol="0" anchor="t" anchorCtr="0">
            <a:noAutofit/>
          </a:bodyPr>
          <a:lstStyle>
            <a:lvl1pPr marL="0" indent="0">
              <a:lnSpc>
                <a:spcPct val="100000"/>
              </a:lnSpc>
              <a:spcAft>
                <a:spcPts val="0"/>
              </a:spcAft>
              <a:buNone/>
              <a:defRPr lang="en-US" sz="1467" b="1" i="0" baseline="0" dirty="0">
                <a:solidFill>
                  <a:schemeClr val="tx1"/>
                </a:solidFill>
                <a:latin typeface="Montserrat" pitchFamily="2" charset="77"/>
                <a:ea typeface="+mj-ea"/>
              </a:defRPr>
            </a:lvl1pPr>
          </a:lstStyle>
          <a:p>
            <a:pPr lvl="0"/>
            <a:r>
              <a:rPr lang="fr-FR" noProof="0"/>
              <a:t>Cliquez pour éditer le sous-titre (Montserrat 11)</a:t>
            </a:r>
          </a:p>
        </p:txBody>
      </p:sp>
      <p:sp>
        <p:nvSpPr>
          <p:cNvPr id="10" name="Text Placeholder 16">
            <a:extLst>
              <a:ext uri="{FF2B5EF4-FFF2-40B4-BE49-F238E27FC236}">
                <a16:creationId xmlns:a16="http://schemas.microsoft.com/office/drawing/2014/main" id="{9DA34986-F1C5-694E-BF58-360F0987688D}"/>
              </a:ext>
            </a:extLst>
          </p:cNvPr>
          <p:cNvSpPr>
            <a:spLocks noGrp="1"/>
          </p:cNvSpPr>
          <p:nvPr>
            <p:ph idx="1" hasCustomPrompt="1"/>
          </p:nvPr>
        </p:nvSpPr>
        <p:spPr>
          <a:xfrm>
            <a:off x="292107" y="1326401"/>
            <a:ext cx="11578167" cy="4499707"/>
          </a:xfrm>
          <a:prstGeom prst="rect">
            <a:avLst/>
          </a:prstGeom>
        </p:spPr>
        <p:txBody>
          <a:bodyPr vert="horz" lIns="0" tIns="91440" rIns="91440" bIns="45720" rtlCol="0">
            <a:normAutofit/>
          </a:bodyPr>
          <a:lstStyle/>
          <a:p>
            <a:pPr lvl="0"/>
            <a:r>
              <a:rPr lang="fr-FR" noProof="0"/>
              <a:t>Cliquez pour éditer le texte de premier niveau (Montserrat Bold 16)</a:t>
            </a:r>
          </a:p>
          <a:p>
            <a:pPr lvl="1"/>
            <a:r>
              <a:rPr lang="fr-FR" noProof="0"/>
              <a:t>Deuxième niveau (Montserrat Bold 14)</a:t>
            </a:r>
          </a:p>
          <a:p>
            <a:pPr lvl="2"/>
            <a:r>
              <a:rPr lang="fr-FR" noProof="0"/>
              <a:t>Troisième niveau (Montserrat Bold 12)</a:t>
            </a:r>
          </a:p>
          <a:p>
            <a:pPr lvl="3"/>
            <a:r>
              <a:rPr lang="fr-FR" noProof="0"/>
              <a:t>Quatrième niveau (Montserrat 11)</a:t>
            </a:r>
          </a:p>
          <a:p>
            <a:pPr lvl="4"/>
            <a:r>
              <a:rPr lang="fr-FR" noProof="0"/>
              <a:t>Cinquième niveau (Montserrat 10)</a:t>
            </a:r>
          </a:p>
        </p:txBody>
      </p:sp>
      <p:sp>
        <p:nvSpPr>
          <p:cNvPr id="3" name="Espace réservé de la date 2">
            <a:extLst>
              <a:ext uri="{FF2B5EF4-FFF2-40B4-BE49-F238E27FC236}">
                <a16:creationId xmlns:a16="http://schemas.microsoft.com/office/drawing/2014/main" id="{36814294-B19B-4264-A1D3-2F4F64903F83}"/>
              </a:ext>
            </a:extLst>
          </p:cNvPr>
          <p:cNvSpPr>
            <a:spLocks noGrp="1"/>
          </p:cNvSpPr>
          <p:nvPr>
            <p:ph type="dt" sz="half" idx="16"/>
          </p:nvPr>
        </p:nvSpPr>
        <p:spPr/>
        <p:txBody>
          <a:bodyPr/>
          <a:lstStyle/>
          <a:p>
            <a:r>
              <a:rPr lang="fr-FR"/>
              <a:t>Date</a:t>
            </a:r>
          </a:p>
        </p:txBody>
      </p:sp>
      <p:sp>
        <p:nvSpPr>
          <p:cNvPr id="5" name="Espace réservé du pied de page 4">
            <a:extLst>
              <a:ext uri="{FF2B5EF4-FFF2-40B4-BE49-F238E27FC236}">
                <a16:creationId xmlns:a16="http://schemas.microsoft.com/office/drawing/2014/main" id="{9E5F870E-0413-374F-B757-DA15484CC5F0}"/>
              </a:ext>
            </a:extLst>
          </p:cNvPr>
          <p:cNvSpPr>
            <a:spLocks noGrp="1"/>
          </p:cNvSpPr>
          <p:nvPr>
            <p:ph type="ftr" sz="quarter" idx="17"/>
          </p:nvPr>
        </p:nvSpPr>
        <p:spPr/>
        <p:txBody>
          <a:bodyPr/>
          <a:lstStyle/>
          <a:p>
            <a:r>
              <a:rPr lang="fr-FR"/>
              <a:t>Confidentiel - Diffusion restreinte aux utilisateurs de La Poste Santé &amp; Autonomie</a:t>
            </a:r>
          </a:p>
        </p:txBody>
      </p:sp>
      <p:sp>
        <p:nvSpPr>
          <p:cNvPr id="6" name="Espace réservé du numéro de diapositive 5">
            <a:extLst>
              <a:ext uri="{FF2B5EF4-FFF2-40B4-BE49-F238E27FC236}">
                <a16:creationId xmlns:a16="http://schemas.microsoft.com/office/drawing/2014/main" id="{C813F426-AB15-1230-786D-4A97F1B716EE}"/>
              </a:ext>
            </a:extLst>
          </p:cNvPr>
          <p:cNvSpPr>
            <a:spLocks noGrp="1"/>
          </p:cNvSpPr>
          <p:nvPr>
            <p:ph type="sldNum" sz="quarter" idx="18"/>
          </p:nvPr>
        </p:nvSpPr>
        <p:spPr/>
        <p:txBody>
          <a:bodyPr/>
          <a:lstStyle/>
          <a:p>
            <a:fld id="{53DB8CE1-6779-46F0-B962-0147F6BA4944}" type="slidenum">
              <a:rPr lang="fr-FR" smtClean="0"/>
              <a:pPr/>
              <a:t>‹N°›</a:t>
            </a:fld>
            <a:endParaRPr lang="fr-FR"/>
          </a:p>
        </p:txBody>
      </p:sp>
      <p:sp>
        <p:nvSpPr>
          <p:cNvPr id="9" name="Titre 8">
            <a:extLst>
              <a:ext uri="{FF2B5EF4-FFF2-40B4-BE49-F238E27FC236}">
                <a16:creationId xmlns:a16="http://schemas.microsoft.com/office/drawing/2014/main" id="{A440DEF9-4B44-94B9-DB8B-9EA77F96EC85}"/>
              </a:ext>
            </a:extLst>
          </p:cNvPr>
          <p:cNvSpPr>
            <a:spLocks noGrp="1"/>
          </p:cNvSpPr>
          <p:nvPr>
            <p:ph type="title" hasCustomPrompt="1"/>
          </p:nvPr>
        </p:nvSpPr>
        <p:spPr>
          <a:xfrm>
            <a:off x="287354" y="245298"/>
            <a:ext cx="11587146" cy="684601"/>
          </a:xfrm>
        </p:spPr>
        <p:txBody>
          <a:bodyPr/>
          <a:lstStyle/>
          <a:p>
            <a:r>
              <a:rPr lang="fr-FR"/>
              <a:t>Cliquez pour éditer le titre sur deux lignes </a:t>
            </a:r>
            <a:r>
              <a:rPr lang="fr-FR" err="1"/>
              <a:t>lorem</a:t>
            </a:r>
            <a:r>
              <a:rPr lang="fr-FR"/>
              <a:t> ipsum </a:t>
            </a:r>
            <a:r>
              <a:rPr lang="fr-FR" err="1"/>
              <a:t>doloret</a:t>
            </a:r>
            <a:r>
              <a:rPr lang="fr-FR"/>
              <a:t> </a:t>
            </a:r>
            <a:r>
              <a:rPr lang="fr-FR" err="1"/>
              <a:t>amet</a:t>
            </a:r>
            <a:r>
              <a:rPr lang="fr-FR"/>
              <a:t> </a:t>
            </a:r>
            <a:r>
              <a:rPr lang="fr-FR" err="1"/>
              <a:t>iurgiis</a:t>
            </a:r>
            <a:r>
              <a:rPr lang="fr-FR"/>
              <a:t> longe </a:t>
            </a:r>
            <a:r>
              <a:rPr lang="fr-FR" err="1"/>
              <a:t>discretus</a:t>
            </a:r>
            <a:r>
              <a:rPr lang="fr-FR"/>
              <a:t> (Montserrat 16)</a:t>
            </a:r>
          </a:p>
        </p:txBody>
      </p:sp>
      <p:sp>
        <p:nvSpPr>
          <p:cNvPr id="2" name="Rectangle : avec coins arrondis en haut 1">
            <a:extLst>
              <a:ext uri="{FF2B5EF4-FFF2-40B4-BE49-F238E27FC236}">
                <a16:creationId xmlns:a16="http://schemas.microsoft.com/office/drawing/2014/main" id="{313B6B27-B049-877C-02AC-297DF9FDA686}"/>
              </a:ext>
            </a:extLst>
          </p:cNvPr>
          <p:cNvSpPr/>
          <p:nvPr userDrawn="1"/>
        </p:nvSpPr>
        <p:spPr>
          <a:xfrm rot="5400000">
            <a:off x="-266421" y="509296"/>
            <a:ext cx="672000" cy="144000"/>
          </a:xfrm>
          <a:prstGeom prst="round2SameRect">
            <a:avLst>
              <a:gd name="adj1" fmla="val 50000"/>
              <a:gd name="adj2"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tIns="121920" rtlCol="0" anchor="t"/>
          <a:lstStyle/>
          <a:p>
            <a:pPr marL="302676" indent="-302676" algn="ctr">
              <a:lnSpc>
                <a:spcPct val="85000"/>
              </a:lnSpc>
              <a:spcAft>
                <a:spcPts val="1600"/>
              </a:spcAft>
              <a:buFont typeface="Arial" pitchFamily="34" charset="0"/>
              <a:buChar char="•"/>
            </a:pPr>
            <a:endParaRPr lang="fr-FR" sz="320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2568651426"/>
      </p:ext>
    </p:extLst>
  </p:cSld>
  <p:clrMapOvr>
    <a:masterClrMapping/>
  </p:clrMapOvr>
  <p:transition>
    <p:fad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extes Vide 2">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CD0B4A4-62C4-30A8-CAED-F0FF93B0BD48}"/>
              </a:ext>
            </a:extLst>
          </p:cNvPr>
          <p:cNvSpPr/>
          <p:nvPr userDrawn="1"/>
        </p:nvSpPr>
        <p:spPr>
          <a:xfrm>
            <a:off x="8348419" y="5930686"/>
            <a:ext cx="3843580" cy="9284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tIns="121920" rtlCol="0" anchor="t"/>
          <a:lstStyle/>
          <a:p>
            <a:pPr marL="0" indent="0" algn="ctr">
              <a:lnSpc>
                <a:spcPct val="85000"/>
              </a:lnSpc>
              <a:spcAft>
                <a:spcPts val="1600"/>
              </a:spcAft>
              <a:buFont typeface="Arial" pitchFamily="34" charset="0"/>
              <a:buNone/>
            </a:pPr>
            <a:endParaRPr lang="fr-FR" sz="3200">
              <a:solidFill>
                <a:schemeClr val="bg1"/>
              </a:solidFill>
              <a:latin typeface="Arial" pitchFamily="34" charset="0"/>
              <a:cs typeface="Arial" pitchFamily="34" charset="0"/>
            </a:endParaRPr>
          </a:p>
        </p:txBody>
      </p:sp>
      <p:pic>
        <p:nvPicPr>
          <p:cNvPr id="13" name="Image 12">
            <a:extLst>
              <a:ext uri="{FF2B5EF4-FFF2-40B4-BE49-F238E27FC236}">
                <a16:creationId xmlns:a16="http://schemas.microsoft.com/office/drawing/2014/main" id="{6EF15CF7-D6FB-AFDD-467B-C1427FA6D27D}"/>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t="254" b="254"/>
          <a:stretch/>
        </p:blipFill>
        <p:spPr>
          <a:xfrm>
            <a:off x="10040529" y="6306042"/>
            <a:ext cx="1905247" cy="447452"/>
          </a:xfrm>
          <a:prstGeom prst="rect">
            <a:avLst/>
          </a:prstGeom>
        </p:spPr>
      </p:pic>
      <p:pic>
        <p:nvPicPr>
          <p:cNvPr id="9" name="Image 8">
            <a:extLst>
              <a:ext uri="{FF2B5EF4-FFF2-40B4-BE49-F238E27FC236}">
                <a16:creationId xmlns:a16="http://schemas.microsoft.com/office/drawing/2014/main" id="{88435CA6-9FEB-AA23-73F3-609BDE7D5EE2}"/>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r="45986" b="18529"/>
          <a:stretch/>
        </p:blipFill>
        <p:spPr>
          <a:xfrm>
            <a:off x="6680728" y="3429000"/>
            <a:ext cx="5511273" cy="3429000"/>
          </a:xfrm>
          <a:prstGeom prst="rect">
            <a:avLst/>
          </a:prstGeom>
        </p:spPr>
      </p:pic>
      <p:sp>
        <p:nvSpPr>
          <p:cNvPr id="6" name="Espace réservé de la date 5">
            <a:extLst>
              <a:ext uri="{FF2B5EF4-FFF2-40B4-BE49-F238E27FC236}">
                <a16:creationId xmlns:a16="http://schemas.microsoft.com/office/drawing/2014/main" id="{24A1589B-4666-45D4-B4F1-BD346A821390}"/>
              </a:ext>
            </a:extLst>
          </p:cNvPr>
          <p:cNvSpPr>
            <a:spLocks noGrp="1"/>
          </p:cNvSpPr>
          <p:nvPr>
            <p:ph type="dt" sz="half" idx="10"/>
          </p:nvPr>
        </p:nvSpPr>
        <p:spPr/>
        <p:txBody>
          <a:bodyPr/>
          <a:lstStyle/>
          <a:p>
            <a:r>
              <a:rPr lang="fr-FR"/>
              <a:t>Date</a:t>
            </a:r>
          </a:p>
        </p:txBody>
      </p:sp>
      <p:sp>
        <p:nvSpPr>
          <p:cNvPr id="7" name="Espace réservé du pied de page 6">
            <a:extLst>
              <a:ext uri="{FF2B5EF4-FFF2-40B4-BE49-F238E27FC236}">
                <a16:creationId xmlns:a16="http://schemas.microsoft.com/office/drawing/2014/main" id="{DA87119C-8A2B-3765-6DD1-444352B03C51}"/>
              </a:ext>
            </a:extLst>
          </p:cNvPr>
          <p:cNvSpPr>
            <a:spLocks noGrp="1"/>
          </p:cNvSpPr>
          <p:nvPr>
            <p:ph type="ftr" sz="quarter" idx="11"/>
          </p:nvPr>
        </p:nvSpPr>
        <p:spPr/>
        <p:txBody>
          <a:bodyPr/>
          <a:lstStyle/>
          <a:p>
            <a:r>
              <a:rPr lang="fr-FR"/>
              <a:t>Confidentiel - Diffusion restreinte aux utilisateurs de La Poste Santé &amp; Autonomie</a:t>
            </a:r>
          </a:p>
        </p:txBody>
      </p:sp>
      <p:sp>
        <p:nvSpPr>
          <p:cNvPr id="8" name="Espace réservé du numéro de diapositive 7">
            <a:extLst>
              <a:ext uri="{FF2B5EF4-FFF2-40B4-BE49-F238E27FC236}">
                <a16:creationId xmlns:a16="http://schemas.microsoft.com/office/drawing/2014/main" id="{0A1DB760-54DC-7B2B-8C97-134F85ACE501}"/>
              </a:ext>
            </a:extLst>
          </p:cNvPr>
          <p:cNvSpPr>
            <a:spLocks noGrp="1"/>
          </p:cNvSpPr>
          <p:nvPr>
            <p:ph type="sldNum" sz="quarter" idx="12"/>
          </p:nvPr>
        </p:nvSpPr>
        <p:spPr/>
        <p:txBody>
          <a:bodyPr/>
          <a:lstStyle/>
          <a:p>
            <a:fld id="{53DB8CE1-6779-46F0-B962-0147F6BA4944}" type="slidenum">
              <a:rPr lang="fr-FR" smtClean="0"/>
              <a:pPr/>
              <a:t>‹N°›</a:t>
            </a:fld>
            <a:endParaRPr lang="fr-FR"/>
          </a:p>
        </p:txBody>
      </p:sp>
      <p:sp>
        <p:nvSpPr>
          <p:cNvPr id="4" name="Titre 3">
            <a:extLst>
              <a:ext uri="{FF2B5EF4-FFF2-40B4-BE49-F238E27FC236}">
                <a16:creationId xmlns:a16="http://schemas.microsoft.com/office/drawing/2014/main" id="{93C9D464-2E38-FF0C-E813-D099893268A5}"/>
              </a:ext>
            </a:extLst>
          </p:cNvPr>
          <p:cNvSpPr>
            <a:spLocks noGrp="1"/>
          </p:cNvSpPr>
          <p:nvPr>
            <p:ph type="title"/>
          </p:nvPr>
        </p:nvSpPr>
        <p:spPr/>
        <p:txBody>
          <a:bodyPr/>
          <a:lstStyle/>
          <a:p>
            <a:r>
              <a:rPr lang="fr-FR"/>
              <a:t>Modifiez le style du titre</a:t>
            </a:r>
          </a:p>
        </p:txBody>
      </p:sp>
      <p:sp>
        <p:nvSpPr>
          <p:cNvPr id="2" name="Rectangle : avec coins arrondis en haut 1">
            <a:extLst>
              <a:ext uri="{FF2B5EF4-FFF2-40B4-BE49-F238E27FC236}">
                <a16:creationId xmlns:a16="http://schemas.microsoft.com/office/drawing/2014/main" id="{A4E1A50D-3D7C-72CF-D558-8CC71073DB8C}"/>
              </a:ext>
            </a:extLst>
          </p:cNvPr>
          <p:cNvSpPr/>
          <p:nvPr userDrawn="1"/>
        </p:nvSpPr>
        <p:spPr>
          <a:xfrm rot="5400000">
            <a:off x="-97211" y="342509"/>
            <a:ext cx="336000" cy="141577"/>
          </a:xfrm>
          <a:prstGeom prst="round2SameRect">
            <a:avLst>
              <a:gd name="adj1" fmla="val 50000"/>
              <a:gd name="adj2"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tIns="121920" rtlCol="0" anchor="t"/>
          <a:lstStyle/>
          <a:p>
            <a:pPr marL="302676" indent="-302676" algn="ctr">
              <a:lnSpc>
                <a:spcPct val="85000"/>
              </a:lnSpc>
              <a:spcAft>
                <a:spcPts val="1600"/>
              </a:spcAft>
              <a:buFont typeface="Arial" pitchFamily="34" charset="0"/>
              <a:buChar char="•"/>
            </a:pPr>
            <a:endParaRPr lang="fr-FR" sz="3200">
              <a:solidFill>
                <a:schemeClr val="bg1"/>
              </a:solidFill>
              <a:latin typeface="Arial" pitchFamily="34" charset="0"/>
              <a:cs typeface="Arial" pitchFamily="34" charset="0"/>
            </a:endParaRPr>
          </a:p>
        </p:txBody>
      </p:sp>
      <p:sp>
        <p:nvSpPr>
          <p:cNvPr id="11" name="Text Placeholder 16">
            <a:extLst>
              <a:ext uri="{FF2B5EF4-FFF2-40B4-BE49-F238E27FC236}">
                <a16:creationId xmlns:a16="http://schemas.microsoft.com/office/drawing/2014/main" id="{84B06DF1-249E-D63C-121A-5BA8AE29ECB6}"/>
              </a:ext>
            </a:extLst>
          </p:cNvPr>
          <p:cNvSpPr>
            <a:spLocks noGrp="1"/>
          </p:cNvSpPr>
          <p:nvPr>
            <p:ph idx="1"/>
          </p:nvPr>
        </p:nvSpPr>
        <p:spPr>
          <a:xfrm>
            <a:off x="292107" y="661262"/>
            <a:ext cx="11578167" cy="5457159"/>
          </a:xfrm>
          <a:prstGeom prst="rect">
            <a:avLst/>
          </a:prstGeom>
        </p:spPr>
        <p:txBody>
          <a:bodyPr vert="horz" lIns="0" tIns="91440" rIns="91440" bIns="45720" rtlCol="0">
            <a:normAutofit/>
          </a:bodyPr>
          <a:lstStyle/>
          <a:p>
            <a:pPr lvl="0"/>
            <a:r>
              <a:rPr lang="fr-FR" noProof="0"/>
              <a:t>Cliquez pour éditer le texte de premier niveau (Montserrat Bold 14)</a:t>
            </a:r>
          </a:p>
          <a:p>
            <a:pPr lvl="1"/>
            <a:r>
              <a:rPr lang="fr-FR" noProof="0"/>
              <a:t>Deuxième niveau (Montserrat Bold 12)</a:t>
            </a:r>
          </a:p>
          <a:p>
            <a:pPr lvl="2"/>
            <a:r>
              <a:rPr lang="fr-FR" noProof="0"/>
              <a:t>Troisième niveau (Montserrat Bold 11)</a:t>
            </a:r>
          </a:p>
          <a:p>
            <a:pPr lvl="3"/>
            <a:r>
              <a:rPr lang="fr-FR" noProof="0"/>
              <a:t>Quatrième niveau (Montserrat 10)</a:t>
            </a:r>
          </a:p>
          <a:p>
            <a:pPr lvl="4"/>
            <a:r>
              <a:rPr lang="fr-FR" noProof="0"/>
              <a:t>Cinquième niveau (Montserrat 9)</a:t>
            </a:r>
          </a:p>
        </p:txBody>
      </p:sp>
    </p:spTree>
    <p:extLst>
      <p:ext uri="{BB962C8B-B14F-4D97-AF65-F5344CB8AC3E}">
        <p14:creationId xmlns:p14="http://schemas.microsoft.com/office/powerpoint/2010/main" val="3382389078"/>
      </p:ext>
    </p:extLst>
  </p:cSld>
  <p:clrMapOvr>
    <a:masterClrMapping/>
  </p:clrMapOvr>
  <p:transition>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extes Vide">
    <p:spTree>
      <p:nvGrpSpPr>
        <p:cNvPr id="1" name=""/>
        <p:cNvGrpSpPr/>
        <p:nvPr/>
      </p:nvGrpSpPr>
      <p:grpSpPr>
        <a:xfrm>
          <a:off x="0" y="0"/>
          <a:ext cx="0" cy="0"/>
          <a:chOff x="0" y="0"/>
          <a:chExt cx="0" cy="0"/>
        </a:xfrm>
      </p:grpSpPr>
      <p:sp>
        <p:nvSpPr>
          <p:cNvPr id="6" name="Espace réservé de la date 5">
            <a:extLst>
              <a:ext uri="{FF2B5EF4-FFF2-40B4-BE49-F238E27FC236}">
                <a16:creationId xmlns:a16="http://schemas.microsoft.com/office/drawing/2014/main" id="{24A1589B-4666-45D4-B4F1-BD346A821390}"/>
              </a:ext>
            </a:extLst>
          </p:cNvPr>
          <p:cNvSpPr>
            <a:spLocks noGrp="1"/>
          </p:cNvSpPr>
          <p:nvPr>
            <p:ph type="dt" sz="half" idx="10"/>
          </p:nvPr>
        </p:nvSpPr>
        <p:spPr/>
        <p:txBody>
          <a:bodyPr/>
          <a:lstStyle/>
          <a:p>
            <a:r>
              <a:rPr lang="fr-FR"/>
              <a:t>Date</a:t>
            </a:r>
          </a:p>
        </p:txBody>
      </p:sp>
      <p:sp>
        <p:nvSpPr>
          <p:cNvPr id="7" name="Espace réservé du pied de page 6">
            <a:extLst>
              <a:ext uri="{FF2B5EF4-FFF2-40B4-BE49-F238E27FC236}">
                <a16:creationId xmlns:a16="http://schemas.microsoft.com/office/drawing/2014/main" id="{DA87119C-8A2B-3765-6DD1-444352B03C51}"/>
              </a:ext>
            </a:extLst>
          </p:cNvPr>
          <p:cNvSpPr>
            <a:spLocks noGrp="1"/>
          </p:cNvSpPr>
          <p:nvPr>
            <p:ph type="ftr" sz="quarter" idx="11"/>
          </p:nvPr>
        </p:nvSpPr>
        <p:spPr/>
        <p:txBody>
          <a:bodyPr/>
          <a:lstStyle/>
          <a:p>
            <a:r>
              <a:rPr lang="fr-FR"/>
              <a:t>Confidentiel - Diffusion restreinte aux utilisateurs de La Poste Santé &amp; Autonomie</a:t>
            </a:r>
          </a:p>
        </p:txBody>
      </p:sp>
      <p:sp>
        <p:nvSpPr>
          <p:cNvPr id="8" name="Espace réservé du numéro de diapositive 7">
            <a:extLst>
              <a:ext uri="{FF2B5EF4-FFF2-40B4-BE49-F238E27FC236}">
                <a16:creationId xmlns:a16="http://schemas.microsoft.com/office/drawing/2014/main" id="{0A1DB760-54DC-7B2B-8C97-134F85ACE501}"/>
              </a:ext>
            </a:extLst>
          </p:cNvPr>
          <p:cNvSpPr>
            <a:spLocks noGrp="1"/>
          </p:cNvSpPr>
          <p:nvPr>
            <p:ph type="sldNum" sz="quarter" idx="12"/>
          </p:nvPr>
        </p:nvSpPr>
        <p:spPr/>
        <p:txBody>
          <a:bodyPr/>
          <a:lstStyle/>
          <a:p>
            <a:fld id="{53DB8CE1-6779-46F0-B962-0147F6BA4944}" type="slidenum">
              <a:rPr lang="fr-FR" smtClean="0"/>
              <a:pPr/>
              <a:t>‹N°›</a:t>
            </a:fld>
            <a:endParaRPr lang="fr-FR"/>
          </a:p>
        </p:txBody>
      </p:sp>
      <p:sp>
        <p:nvSpPr>
          <p:cNvPr id="2" name="Titre 1">
            <a:extLst>
              <a:ext uri="{FF2B5EF4-FFF2-40B4-BE49-F238E27FC236}">
                <a16:creationId xmlns:a16="http://schemas.microsoft.com/office/drawing/2014/main" id="{0D51CE0E-AE3E-EF3E-1659-9956E703B575}"/>
              </a:ext>
            </a:extLst>
          </p:cNvPr>
          <p:cNvSpPr>
            <a:spLocks noGrp="1"/>
          </p:cNvSpPr>
          <p:nvPr>
            <p:ph type="title"/>
          </p:nvPr>
        </p:nvSpPr>
        <p:spPr/>
        <p:txBody>
          <a:bodyPr/>
          <a:lstStyle/>
          <a:p>
            <a:r>
              <a:rPr lang="fr-FR"/>
              <a:t>Modifiez le style du titre</a:t>
            </a:r>
          </a:p>
        </p:txBody>
      </p:sp>
      <p:sp>
        <p:nvSpPr>
          <p:cNvPr id="3" name="Rectangle : avec coins arrondis en haut 2">
            <a:extLst>
              <a:ext uri="{FF2B5EF4-FFF2-40B4-BE49-F238E27FC236}">
                <a16:creationId xmlns:a16="http://schemas.microsoft.com/office/drawing/2014/main" id="{ACBE2C05-B6E1-4F7C-5F65-83696ED9725D}"/>
              </a:ext>
            </a:extLst>
          </p:cNvPr>
          <p:cNvSpPr/>
          <p:nvPr userDrawn="1"/>
        </p:nvSpPr>
        <p:spPr>
          <a:xfrm rot="5400000">
            <a:off x="-97211" y="342509"/>
            <a:ext cx="336000" cy="141577"/>
          </a:xfrm>
          <a:prstGeom prst="round2SameRect">
            <a:avLst>
              <a:gd name="adj1" fmla="val 50000"/>
              <a:gd name="adj2"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tIns="121920" rtlCol="0" anchor="t"/>
          <a:lstStyle/>
          <a:p>
            <a:pPr marL="302676" indent="-302676" algn="ctr">
              <a:lnSpc>
                <a:spcPct val="85000"/>
              </a:lnSpc>
              <a:spcAft>
                <a:spcPts val="1600"/>
              </a:spcAft>
              <a:buFont typeface="Arial" pitchFamily="34" charset="0"/>
              <a:buChar char="•"/>
            </a:pPr>
            <a:endParaRPr lang="fr-FR" sz="320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939398095"/>
      </p:ext>
    </p:extLst>
  </p:cSld>
  <p:clrMapOvr>
    <a:masterClrMapping/>
  </p:clrMapOvr>
  <p:transition>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extes Styles">
    <p:spTree>
      <p:nvGrpSpPr>
        <p:cNvPr id="1" name=""/>
        <p:cNvGrpSpPr/>
        <p:nvPr/>
      </p:nvGrpSpPr>
      <p:grpSpPr>
        <a:xfrm>
          <a:off x="0" y="0"/>
          <a:ext cx="0" cy="0"/>
          <a:chOff x="0" y="0"/>
          <a:chExt cx="0" cy="0"/>
        </a:xfrm>
      </p:grpSpPr>
      <p:sp>
        <p:nvSpPr>
          <p:cNvPr id="4" name="Text Placeholder 3"/>
          <p:cNvSpPr>
            <a:spLocks noGrp="1"/>
          </p:cNvSpPr>
          <p:nvPr>
            <p:ph type="body" sz="quarter" idx="15" hasCustomPrompt="1"/>
          </p:nvPr>
        </p:nvSpPr>
        <p:spPr>
          <a:xfrm>
            <a:off x="292100" y="608095"/>
            <a:ext cx="11582400" cy="338756"/>
          </a:xfrm>
          <a:prstGeom prst="rect">
            <a:avLst/>
          </a:prstGeom>
        </p:spPr>
        <p:txBody>
          <a:bodyPr vert="horz" lIns="0" tIns="0" rIns="0" bIns="0" rtlCol="0" anchor="t" anchorCtr="0">
            <a:noAutofit/>
          </a:bodyPr>
          <a:lstStyle>
            <a:lvl1pPr marL="0" indent="0">
              <a:lnSpc>
                <a:spcPct val="100000"/>
              </a:lnSpc>
              <a:spcAft>
                <a:spcPts val="0"/>
              </a:spcAft>
              <a:buNone/>
              <a:defRPr lang="en-US" sz="1467" b="1" i="0" baseline="0" dirty="0">
                <a:solidFill>
                  <a:schemeClr val="tx1"/>
                </a:solidFill>
                <a:latin typeface="Montserrat" pitchFamily="2" charset="77"/>
                <a:ea typeface="+mj-ea"/>
              </a:defRPr>
            </a:lvl1pPr>
          </a:lstStyle>
          <a:p>
            <a:pPr lvl="0"/>
            <a:r>
              <a:rPr lang="fr-FR" noProof="0"/>
              <a:t>Cliquez pour éditer le sous-titre (Montserrat Bold 11)</a:t>
            </a:r>
          </a:p>
        </p:txBody>
      </p:sp>
      <p:sp>
        <p:nvSpPr>
          <p:cNvPr id="10" name="Text Placeholder 16">
            <a:extLst>
              <a:ext uri="{FF2B5EF4-FFF2-40B4-BE49-F238E27FC236}">
                <a16:creationId xmlns:a16="http://schemas.microsoft.com/office/drawing/2014/main" id="{9DA34986-F1C5-694E-BF58-360F0987688D}"/>
              </a:ext>
            </a:extLst>
          </p:cNvPr>
          <p:cNvSpPr>
            <a:spLocks noGrp="1"/>
          </p:cNvSpPr>
          <p:nvPr>
            <p:ph idx="1" hasCustomPrompt="1"/>
          </p:nvPr>
        </p:nvSpPr>
        <p:spPr>
          <a:xfrm>
            <a:off x="292107" y="970892"/>
            <a:ext cx="11578167" cy="5140639"/>
          </a:xfrm>
          <a:prstGeom prst="rect">
            <a:avLst/>
          </a:prstGeom>
        </p:spPr>
        <p:txBody>
          <a:bodyPr vert="horz" lIns="0" tIns="91440" rIns="91440" bIns="45720" rtlCol="0">
            <a:normAutofit/>
          </a:bodyPr>
          <a:lstStyle>
            <a:lvl1pPr marL="287993" indent="-287993">
              <a:buFont typeface="Arial" panose="020B0604020202020204" pitchFamily="34" charset="0"/>
              <a:buChar char="•"/>
              <a:defRPr b="1" i="0">
                <a:latin typeface="Montserrat" pitchFamily="2" charset="77"/>
              </a:defRPr>
            </a:lvl1pPr>
            <a:lvl2pPr marL="599985" indent="-287993">
              <a:buFont typeface="Arial" panose="020B0604020202020204" pitchFamily="34" charset="0"/>
              <a:buChar char="•"/>
              <a:defRPr b="1" i="0">
                <a:latin typeface="Montserrat" pitchFamily="2" charset="77"/>
              </a:defRPr>
            </a:lvl2pPr>
            <a:lvl3pPr marL="914377" indent="-304792">
              <a:buFont typeface="Arial" panose="020B0604020202020204" pitchFamily="34" charset="0"/>
              <a:buChar char="•"/>
              <a:defRPr b="1" i="0">
                <a:latin typeface="Montserrat" pitchFamily="2" charset="77"/>
              </a:defRPr>
            </a:lvl3pPr>
            <a:lvl4pPr marL="1219170" indent="-304792">
              <a:buFont typeface="Arial" panose="020B0604020202020204" pitchFamily="34" charset="0"/>
              <a:buChar char="•"/>
              <a:defRPr b="0" i="0">
                <a:latin typeface="Montserrat" pitchFamily="2" charset="77"/>
              </a:defRPr>
            </a:lvl4pPr>
            <a:lvl5pPr marL="1523962" indent="-304792">
              <a:buFont typeface="Arial" panose="020B0604020202020204" pitchFamily="34" charset="0"/>
              <a:buChar char="•"/>
              <a:defRPr b="0" i="0">
                <a:latin typeface="Montserrat" pitchFamily="2" charset="77"/>
              </a:defRPr>
            </a:lvl5pPr>
          </a:lstStyle>
          <a:p>
            <a:pPr lvl="0"/>
            <a:r>
              <a:rPr lang="fr-FR" noProof="0"/>
              <a:t>Cliquez pour éditer le texte de premier niveau (Montserrat Bold 16)</a:t>
            </a:r>
          </a:p>
          <a:p>
            <a:pPr lvl="1"/>
            <a:r>
              <a:rPr lang="fr-FR" noProof="0"/>
              <a:t>Deuxième niveau (Montserrat Bold 14)</a:t>
            </a:r>
          </a:p>
          <a:p>
            <a:pPr lvl="2"/>
            <a:r>
              <a:rPr lang="fr-FR" noProof="0"/>
              <a:t>Troisième niveau (Montserrat Bold 12)</a:t>
            </a:r>
          </a:p>
          <a:p>
            <a:pPr lvl="3"/>
            <a:r>
              <a:rPr lang="fr-FR" noProof="0"/>
              <a:t>Quatrième niveau (Montserrat 11)</a:t>
            </a:r>
          </a:p>
          <a:p>
            <a:pPr lvl="4"/>
            <a:r>
              <a:rPr lang="fr-FR" noProof="0"/>
              <a:t>Cinquième niveau (Montserrat 10)</a:t>
            </a:r>
          </a:p>
        </p:txBody>
      </p:sp>
      <p:sp>
        <p:nvSpPr>
          <p:cNvPr id="7" name="Espace réservé de la date 6">
            <a:extLst>
              <a:ext uri="{FF2B5EF4-FFF2-40B4-BE49-F238E27FC236}">
                <a16:creationId xmlns:a16="http://schemas.microsoft.com/office/drawing/2014/main" id="{23F48F51-1029-DAC6-05EC-CEB9323D0C5F}"/>
              </a:ext>
            </a:extLst>
          </p:cNvPr>
          <p:cNvSpPr>
            <a:spLocks noGrp="1"/>
          </p:cNvSpPr>
          <p:nvPr>
            <p:ph type="dt" sz="half" idx="16"/>
          </p:nvPr>
        </p:nvSpPr>
        <p:spPr/>
        <p:txBody>
          <a:bodyPr/>
          <a:lstStyle/>
          <a:p>
            <a:r>
              <a:rPr lang="fr-FR"/>
              <a:t>23 janvier 2025</a:t>
            </a:r>
          </a:p>
        </p:txBody>
      </p:sp>
      <p:sp>
        <p:nvSpPr>
          <p:cNvPr id="8" name="Espace réservé du pied de page 7">
            <a:extLst>
              <a:ext uri="{FF2B5EF4-FFF2-40B4-BE49-F238E27FC236}">
                <a16:creationId xmlns:a16="http://schemas.microsoft.com/office/drawing/2014/main" id="{667DEC86-4419-A895-29BB-03CB173F71FA}"/>
              </a:ext>
            </a:extLst>
          </p:cNvPr>
          <p:cNvSpPr>
            <a:spLocks noGrp="1"/>
          </p:cNvSpPr>
          <p:nvPr>
            <p:ph type="ftr" sz="quarter" idx="17"/>
          </p:nvPr>
        </p:nvSpPr>
        <p:spPr/>
        <p:txBody>
          <a:bodyPr/>
          <a:lstStyle/>
          <a:p>
            <a:r>
              <a:rPr lang="fr-FR"/>
              <a:t>Confidentiel - Diffusion restreinte aux utilisateurs de La Poste Santé &amp; Autonomie</a:t>
            </a:r>
          </a:p>
        </p:txBody>
      </p:sp>
      <p:sp>
        <p:nvSpPr>
          <p:cNvPr id="9" name="Espace réservé du numéro de diapositive 8">
            <a:extLst>
              <a:ext uri="{FF2B5EF4-FFF2-40B4-BE49-F238E27FC236}">
                <a16:creationId xmlns:a16="http://schemas.microsoft.com/office/drawing/2014/main" id="{86E9B117-B3EE-63D4-726A-9336AF5E2DC6}"/>
              </a:ext>
            </a:extLst>
          </p:cNvPr>
          <p:cNvSpPr>
            <a:spLocks noGrp="1"/>
          </p:cNvSpPr>
          <p:nvPr>
            <p:ph type="sldNum" sz="quarter" idx="18"/>
          </p:nvPr>
        </p:nvSpPr>
        <p:spPr/>
        <p:txBody>
          <a:bodyPr/>
          <a:lstStyle/>
          <a:p>
            <a:fld id="{53DB8CE1-6779-46F0-B962-0147F6BA4944}" type="slidenum">
              <a:rPr lang="fr-FR" smtClean="0"/>
              <a:pPr/>
              <a:t>‹N°›</a:t>
            </a:fld>
            <a:endParaRPr lang="fr-FR"/>
          </a:p>
        </p:txBody>
      </p:sp>
      <p:sp>
        <p:nvSpPr>
          <p:cNvPr id="3" name="Titre 2">
            <a:extLst>
              <a:ext uri="{FF2B5EF4-FFF2-40B4-BE49-F238E27FC236}">
                <a16:creationId xmlns:a16="http://schemas.microsoft.com/office/drawing/2014/main" id="{7A7FC693-9210-2395-8F2F-7F82E9A09E57}"/>
              </a:ext>
            </a:extLst>
          </p:cNvPr>
          <p:cNvSpPr>
            <a:spLocks noGrp="1"/>
          </p:cNvSpPr>
          <p:nvPr>
            <p:ph type="title"/>
          </p:nvPr>
        </p:nvSpPr>
        <p:spPr>
          <a:xfrm>
            <a:off x="287354" y="245298"/>
            <a:ext cx="9971848" cy="338756"/>
          </a:xfrm>
        </p:spPr>
        <p:txBody>
          <a:bodyPr/>
          <a:lstStyle/>
          <a:p>
            <a:r>
              <a:rPr lang="fr-FR"/>
              <a:t>Modifiez le style du titre</a:t>
            </a:r>
          </a:p>
        </p:txBody>
      </p:sp>
      <p:sp>
        <p:nvSpPr>
          <p:cNvPr id="11" name="ZoneTexte 10">
            <a:extLst>
              <a:ext uri="{FF2B5EF4-FFF2-40B4-BE49-F238E27FC236}">
                <a16:creationId xmlns:a16="http://schemas.microsoft.com/office/drawing/2014/main" id="{F6EDD383-3580-4417-AFC6-69BED56312B8}"/>
              </a:ext>
            </a:extLst>
          </p:cNvPr>
          <p:cNvSpPr txBox="1"/>
          <p:nvPr userDrawn="1"/>
        </p:nvSpPr>
        <p:spPr>
          <a:xfrm>
            <a:off x="31668" y="1630877"/>
            <a:ext cx="0" cy="0"/>
          </a:xfrm>
          <a:prstGeom prst="rect">
            <a:avLst/>
          </a:prstGeom>
        </p:spPr>
        <p:txBody>
          <a:bodyPr vert="horz" wrap="none" lIns="0" tIns="121920" rIns="121920" bIns="60960" rtlCol="0">
            <a:normAutofit fontScale="25000" lnSpcReduction="20000"/>
          </a:bodyPr>
          <a:lstStyle/>
          <a:p>
            <a:pPr marL="304792" marR="0" indent="-304792" algn="l" defTabSz="1219170" rtl="0" eaLnBrk="1" fontAlgn="auto" latinLnBrk="0" hangingPunct="1">
              <a:lnSpc>
                <a:spcPct val="85000"/>
              </a:lnSpc>
              <a:spcBef>
                <a:spcPts val="0"/>
              </a:spcBef>
              <a:spcAft>
                <a:spcPts val="1600"/>
              </a:spcAft>
              <a:buClr>
                <a:schemeClr val="accent2"/>
              </a:buClr>
              <a:buSzPct val="120000"/>
              <a:buFont typeface="Arial" pitchFamily="34" charset="0"/>
              <a:buChar char="•"/>
              <a:tabLst/>
            </a:pPr>
            <a:endParaRPr kumimoji="0" lang="fr-FR" sz="2667" b="0" i="0" u="none" strike="noStrike" kern="1200" cap="none" spc="0" normalizeH="0" baseline="0" noProof="0">
              <a:ln>
                <a:noFill/>
              </a:ln>
              <a:solidFill>
                <a:schemeClr val="accent2"/>
              </a:solidFill>
              <a:effectLst/>
              <a:uLnTx/>
              <a:uFillTx/>
              <a:latin typeface="Arial" pitchFamily="34" charset="0"/>
              <a:ea typeface="+mn-ea"/>
              <a:cs typeface="Arial" pitchFamily="34" charset="0"/>
            </a:endParaRPr>
          </a:p>
        </p:txBody>
      </p:sp>
      <p:sp>
        <p:nvSpPr>
          <p:cNvPr id="12" name="Rectangle : avec coins arrondis en haut 11">
            <a:extLst>
              <a:ext uri="{FF2B5EF4-FFF2-40B4-BE49-F238E27FC236}">
                <a16:creationId xmlns:a16="http://schemas.microsoft.com/office/drawing/2014/main" id="{7A65FF9A-DADC-42CA-8241-60B6DB5C5CA8}"/>
              </a:ext>
            </a:extLst>
          </p:cNvPr>
          <p:cNvSpPr/>
          <p:nvPr userDrawn="1"/>
        </p:nvSpPr>
        <p:spPr>
          <a:xfrm rot="5400000">
            <a:off x="-97211" y="342509"/>
            <a:ext cx="336000" cy="141577"/>
          </a:xfrm>
          <a:prstGeom prst="round2SameRect">
            <a:avLst>
              <a:gd name="adj1" fmla="val 50000"/>
              <a:gd name="adj2"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tIns="121920" rtlCol="0" anchor="t"/>
          <a:lstStyle/>
          <a:p>
            <a:pPr marL="302676" indent="-302676" algn="ctr">
              <a:lnSpc>
                <a:spcPct val="85000"/>
              </a:lnSpc>
              <a:spcAft>
                <a:spcPts val="1600"/>
              </a:spcAft>
              <a:buFont typeface="Arial" pitchFamily="34" charset="0"/>
              <a:buChar char="•"/>
            </a:pPr>
            <a:endParaRPr lang="fr-FR" sz="320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2321181472"/>
      </p:ext>
    </p:extLst>
  </p:cSld>
  <p:clrMapOvr>
    <a:masterClrMapping/>
  </p:clrMapOvr>
  <p:transition>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extes Styles grand titre">
    <p:spTree>
      <p:nvGrpSpPr>
        <p:cNvPr id="1" name=""/>
        <p:cNvGrpSpPr/>
        <p:nvPr/>
      </p:nvGrpSpPr>
      <p:grpSpPr>
        <a:xfrm>
          <a:off x="0" y="0"/>
          <a:ext cx="0" cy="0"/>
          <a:chOff x="0" y="0"/>
          <a:chExt cx="0" cy="0"/>
        </a:xfrm>
      </p:grpSpPr>
      <p:sp>
        <p:nvSpPr>
          <p:cNvPr id="4" name="Text Placeholder 3"/>
          <p:cNvSpPr>
            <a:spLocks noGrp="1"/>
          </p:cNvSpPr>
          <p:nvPr>
            <p:ph type="body" sz="quarter" idx="15" hasCustomPrompt="1"/>
          </p:nvPr>
        </p:nvSpPr>
        <p:spPr>
          <a:xfrm>
            <a:off x="292100" y="956222"/>
            <a:ext cx="11582400" cy="343857"/>
          </a:xfrm>
          <a:prstGeom prst="rect">
            <a:avLst/>
          </a:prstGeom>
        </p:spPr>
        <p:txBody>
          <a:bodyPr vert="horz" lIns="0" tIns="0" rIns="0" bIns="0" rtlCol="0" anchor="t" anchorCtr="0">
            <a:noAutofit/>
          </a:bodyPr>
          <a:lstStyle>
            <a:lvl1pPr marL="0" indent="0">
              <a:lnSpc>
                <a:spcPct val="100000"/>
              </a:lnSpc>
              <a:spcAft>
                <a:spcPts val="0"/>
              </a:spcAft>
              <a:buNone/>
              <a:defRPr lang="en-US" sz="1467" b="1" i="0" baseline="0" dirty="0">
                <a:solidFill>
                  <a:schemeClr val="tx1"/>
                </a:solidFill>
                <a:latin typeface="Montserrat" pitchFamily="2" charset="77"/>
                <a:ea typeface="+mj-ea"/>
              </a:defRPr>
            </a:lvl1pPr>
          </a:lstStyle>
          <a:p>
            <a:pPr lvl="0"/>
            <a:r>
              <a:rPr lang="fr-FR" noProof="0"/>
              <a:t>Cliquez pour éditer le sous-titre (Montserrat 11)</a:t>
            </a:r>
          </a:p>
        </p:txBody>
      </p:sp>
      <p:sp>
        <p:nvSpPr>
          <p:cNvPr id="10" name="Text Placeholder 16">
            <a:extLst>
              <a:ext uri="{FF2B5EF4-FFF2-40B4-BE49-F238E27FC236}">
                <a16:creationId xmlns:a16="http://schemas.microsoft.com/office/drawing/2014/main" id="{9DA34986-F1C5-694E-BF58-360F0987688D}"/>
              </a:ext>
            </a:extLst>
          </p:cNvPr>
          <p:cNvSpPr>
            <a:spLocks noGrp="1"/>
          </p:cNvSpPr>
          <p:nvPr>
            <p:ph idx="1" hasCustomPrompt="1"/>
          </p:nvPr>
        </p:nvSpPr>
        <p:spPr>
          <a:xfrm>
            <a:off x="292107" y="1326401"/>
            <a:ext cx="11578167" cy="4499707"/>
          </a:xfrm>
          <a:prstGeom prst="rect">
            <a:avLst/>
          </a:prstGeom>
        </p:spPr>
        <p:txBody>
          <a:bodyPr vert="horz" lIns="0" tIns="91440" rIns="91440" bIns="45720" rtlCol="0">
            <a:normAutofit/>
          </a:bodyPr>
          <a:lstStyle/>
          <a:p>
            <a:pPr lvl="0"/>
            <a:r>
              <a:rPr lang="fr-FR" noProof="0"/>
              <a:t>Cliquez pour éditer le texte de premier niveau (Montserrat Bold 16)</a:t>
            </a:r>
          </a:p>
          <a:p>
            <a:pPr lvl="1"/>
            <a:r>
              <a:rPr lang="fr-FR" noProof="0"/>
              <a:t>Deuxième niveau (Montserrat Bold 14)</a:t>
            </a:r>
          </a:p>
          <a:p>
            <a:pPr lvl="2"/>
            <a:r>
              <a:rPr lang="fr-FR" noProof="0"/>
              <a:t>Troisième niveau (Montserrat Bold 12)</a:t>
            </a:r>
          </a:p>
          <a:p>
            <a:pPr lvl="3"/>
            <a:r>
              <a:rPr lang="fr-FR" noProof="0"/>
              <a:t>Quatrième niveau (Montserrat 11)</a:t>
            </a:r>
          </a:p>
          <a:p>
            <a:pPr lvl="4"/>
            <a:r>
              <a:rPr lang="fr-FR" noProof="0"/>
              <a:t>Cinquième niveau (Montserrat 10)</a:t>
            </a:r>
          </a:p>
        </p:txBody>
      </p:sp>
      <p:sp>
        <p:nvSpPr>
          <p:cNvPr id="3" name="Espace réservé de la date 2">
            <a:extLst>
              <a:ext uri="{FF2B5EF4-FFF2-40B4-BE49-F238E27FC236}">
                <a16:creationId xmlns:a16="http://schemas.microsoft.com/office/drawing/2014/main" id="{36814294-B19B-4264-A1D3-2F4F64903F83}"/>
              </a:ext>
            </a:extLst>
          </p:cNvPr>
          <p:cNvSpPr>
            <a:spLocks noGrp="1"/>
          </p:cNvSpPr>
          <p:nvPr>
            <p:ph type="dt" sz="half" idx="16"/>
          </p:nvPr>
        </p:nvSpPr>
        <p:spPr/>
        <p:txBody>
          <a:bodyPr/>
          <a:lstStyle/>
          <a:p>
            <a:r>
              <a:rPr lang="fr-FR"/>
              <a:t>23 janvier 2025</a:t>
            </a:r>
          </a:p>
        </p:txBody>
      </p:sp>
      <p:sp>
        <p:nvSpPr>
          <p:cNvPr id="5" name="Espace réservé du pied de page 4">
            <a:extLst>
              <a:ext uri="{FF2B5EF4-FFF2-40B4-BE49-F238E27FC236}">
                <a16:creationId xmlns:a16="http://schemas.microsoft.com/office/drawing/2014/main" id="{9E5F870E-0413-374F-B757-DA15484CC5F0}"/>
              </a:ext>
            </a:extLst>
          </p:cNvPr>
          <p:cNvSpPr>
            <a:spLocks noGrp="1"/>
          </p:cNvSpPr>
          <p:nvPr>
            <p:ph type="ftr" sz="quarter" idx="17"/>
          </p:nvPr>
        </p:nvSpPr>
        <p:spPr/>
        <p:txBody>
          <a:bodyPr/>
          <a:lstStyle/>
          <a:p>
            <a:r>
              <a:rPr lang="fr-FR"/>
              <a:t>Confidentiel - Diffusion restreinte aux utilisateurs de La Poste Santé &amp; Autonomie</a:t>
            </a:r>
          </a:p>
        </p:txBody>
      </p:sp>
      <p:sp>
        <p:nvSpPr>
          <p:cNvPr id="6" name="Espace réservé du numéro de diapositive 5">
            <a:extLst>
              <a:ext uri="{FF2B5EF4-FFF2-40B4-BE49-F238E27FC236}">
                <a16:creationId xmlns:a16="http://schemas.microsoft.com/office/drawing/2014/main" id="{C813F426-AB15-1230-786D-4A97F1B716EE}"/>
              </a:ext>
            </a:extLst>
          </p:cNvPr>
          <p:cNvSpPr>
            <a:spLocks noGrp="1"/>
          </p:cNvSpPr>
          <p:nvPr>
            <p:ph type="sldNum" sz="quarter" idx="18"/>
          </p:nvPr>
        </p:nvSpPr>
        <p:spPr/>
        <p:txBody>
          <a:bodyPr/>
          <a:lstStyle/>
          <a:p>
            <a:fld id="{53DB8CE1-6779-46F0-B962-0147F6BA4944}" type="slidenum">
              <a:rPr lang="fr-FR" smtClean="0"/>
              <a:pPr/>
              <a:t>‹N°›</a:t>
            </a:fld>
            <a:endParaRPr lang="fr-FR"/>
          </a:p>
        </p:txBody>
      </p:sp>
      <p:sp>
        <p:nvSpPr>
          <p:cNvPr id="9" name="Titre 8">
            <a:extLst>
              <a:ext uri="{FF2B5EF4-FFF2-40B4-BE49-F238E27FC236}">
                <a16:creationId xmlns:a16="http://schemas.microsoft.com/office/drawing/2014/main" id="{A440DEF9-4B44-94B9-DB8B-9EA77F96EC85}"/>
              </a:ext>
            </a:extLst>
          </p:cNvPr>
          <p:cNvSpPr>
            <a:spLocks noGrp="1"/>
          </p:cNvSpPr>
          <p:nvPr>
            <p:ph type="title" hasCustomPrompt="1"/>
          </p:nvPr>
        </p:nvSpPr>
        <p:spPr>
          <a:xfrm>
            <a:off x="287354" y="245298"/>
            <a:ext cx="9996707" cy="684601"/>
          </a:xfrm>
        </p:spPr>
        <p:txBody>
          <a:bodyPr/>
          <a:lstStyle/>
          <a:p>
            <a:r>
              <a:rPr lang="fr-FR"/>
              <a:t>Cliquez pour éditer le titre sur deux lignes </a:t>
            </a:r>
            <a:r>
              <a:rPr lang="fr-FR" err="1"/>
              <a:t>lorem</a:t>
            </a:r>
            <a:r>
              <a:rPr lang="fr-FR"/>
              <a:t> ipsum </a:t>
            </a:r>
            <a:r>
              <a:rPr lang="fr-FR" err="1"/>
              <a:t>doloret</a:t>
            </a:r>
            <a:r>
              <a:rPr lang="fr-FR"/>
              <a:t> </a:t>
            </a:r>
            <a:r>
              <a:rPr lang="fr-FR" err="1"/>
              <a:t>amet</a:t>
            </a:r>
            <a:r>
              <a:rPr lang="fr-FR"/>
              <a:t> </a:t>
            </a:r>
            <a:r>
              <a:rPr lang="fr-FR" err="1"/>
              <a:t>iurgiis</a:t>
            </a:r>
            <a:r>
              <a:rPr lang="fr-FR"/>
              <a:t> longe </a:t>
            </a:r>
            <a:r>
              <a:rPr lang="fr-FR" err="1"/>
              <a:t>discretus</a:t>
            </a:r>
            <a:r>
              <a:rPr lang="fr-FR"/>
              <a:t> (Montserrat 16)</a:t>
            </a:r>
          </a:p>
        </p:txBody>
      </p:sp>
      <p:sp>
        <p:nvSpPr>
          <p:cNvPr id="2" name="Rectangle : avec coins arrondis en haut 1">
            <a:extLst>
              <a:ext uri="{FF2B5EF4-FFF2-40B4-BE49-F238E27FC236}">
                <a16:creationId xmlns:a16="http://schemas.microsoft.com/office/drawing/2014/main" id="{313B6B27-B049-877C-02AC-297DF9FDA686}"/>
              </a:ext>
            </a:extLst>
          </p:cNvPr>
          <p:cNvSpPr/>
          <p:nvPr userDrawn="1"/>
        </p:nvSpPr>
        <p:spPr>
          <a:xfrm rot="5400000">
            <a:off x="-266421" y="509296"/>
            <a:ext cx="672000" cy="144000"/>
          </a:xfrm>
          <a:prstGeom prst="round2SameRect">
            <a:avLst>
              <a:gd name="adj1" fmla="val 50000"/>
              <a:gd name="adj2"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tIns="121920" rtlCol="0" anchor="t"/>
          <a:lstStyle/>
          <a:p>
            <a:pPr marL="302676" indent="-302676" algn="ctr">
              <a:lnSpc>
                <a:spcPct val="85000"/>
              </a:lnSpc>
              <a:spcAft>
                <a:spcPts val="1600"/>
              </a:spcAft>
              <a:buFont typeface="Arial" pitchFamily="34" charset="0"/>
              <a:buChar char="•"/>
            </a:pPr>
            <a:endParaRPr lang="fr-FR" sz="320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3205484617"/>
      </p:ext>
    </p:extLst>
  </p:cSld>
  <p:clrMapOvr>
    <a:masterClrMapping/>
  </p:clrMapOvr>
  <p:transition>
    <p:fad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1_Textes Styles">
    <p:spTree>
      <p:nvGrpSpPr>
        <p:cNvPr id="1" name=""/>
        <p:cNvGrpSpPr/>
        <p:nvPr/>
      </p:nvGrpSpPr>
      <p:grpSpPr>
        <a:xfrm>
          <a:off x="0" y="0"/>
          <a:ext cx="0" cy="0"/>
          <a:chOff x="0" y="0"/>
          <a:chExt cx="0" cy="0"/>
        </a:xfrm>
      </p:grpSpPr>
      <p:sp>
        <p:nvSpPr>
          <p:cNvPr id="7" name="Espace réservé de la date 6">
            <a:extLst>
              <a:ext uri="{FF2B5EF4-FFF2-40B4-BE49-F238E27FC236}">
                <a16:creationId xmlns:a16="http://schemas.microsoft.com/office/drawing/2014/main" id="{23F48F51-1029-DAC6-05EC-CEB9323D0C5F}"/>
              </a:ext>
            </a:extLst>
          </p:cNvPr>
          <p:cNvSpPr>
            <a:spLocks noGrp="1"/>
          </p:cNvSpPr>
          <p:nvPr>
            <p:ph type="dt" sz="half" idx="16"/>
          </p:nvPr>
        </p:nvSpPr>
        <p:spPr/>
        <p:txBody>
          <a:bodyPr/>
          <a:lstStyle/>
          <a:p>
            <a:r>
              <a:rPr lang="fr-FR"/>
              <a:t>23 janvier 2025</a:t>
            </a:r>
          </a:p>
        </p:txBody>
      </p:sp>
      <p:sp>
        <p:nvSpPr>
          <p:cNvPr id="8" name="Espace réservé du pied de page 7">
            <a:extLst>
              <a:ext uri="{FF2B5EF4-FFF2-40B4-BE49-F238E27FC236}">
                <a16:creationId xmlns:a16="http://schemas.microsoft.com/office/drawing/2014/main" id="{667DEC86-4419-A895-29BB-03CB173F71FA}"/>
              </a:ext>
            </a:extLst>
          </p:cNvPr>
          <p:cNvSpPr>
            <a:spLocks noGrp="1"/>
          </p:cNvSpPr>
          <p:nvPr>
            <p:ph type="ftr" sz="quarter" idx="17"/>
          </p:nvPr>
        </p:nvSpPr>
        <p:spPr/>
        <p:txBody>
          <a:bodyPr/>
          <a:lstStyle/>
          <a:p>
            <a:r>
              <a:rPr lang="fr-FR"/>
              <a:t>Confidentiel - Diffusion restreinte aux utilisateurs de La Poste Santé &amp; Autonomie</a:t>
            </a:r>
          </a:p>
        </p:txBody>
      </p:sp>
      <p:sp>
        <p:nvSpPr>
          <p:cNvPr id="9" name="Espace réservé du numéro de diapositive 8">
            <a:extLst>
              <a:ext uri="{FF2B5EF4-FFF2-40B4-BE49-F238E27FC236}">
                <a16:creationId xmlns:a16="http://schemas.microsoft.com/office/drawing/2014/main" id="{86E9B117-B3EE-63D4-726A-9336AF5E2DC6}"/>
              </a:ext>
            </a:extLst>
          </p:cNvPr>
          <p:cNvSpPr>
            <a:spLocks noGrp="1"/>
          </p:cNvSpPr>
          <p:nvPr>
            <p:ph type="sldNum" sz="quarter" idx="18"/>
          </p:nvPr>
        </p:nvSpPr>
        <p:spPr/>
        <p:txBody>
          <a:bodyPr/>
          <a:lstStyle/>
          <a:p>
            <a:fld id="{53DB8CE1-6779-46F0-B962-0147F6BA4944}" type="slidenum">
              <a:rPr lang="fr-FR" smtClean="0"/>
              <a:pPr/>
              <a:t>‹N°›</a:t>
            </a:fld>
            <a:endParaRPr lang="fr-FR"/>
          </a:p>
        </p:txBody>
      </p:sp>
      <p:sp>
        <p:nvSpPr>
          <p:cNvPr id="11" name="ZoneTexte 10">
            <a:extLst>
              <a:ext uri="{FF2B5EF4-FFF2-40B4-BE49-F238E27FC236}">
                <a16:creationId xmlns:a16="http://schemas.microsoft.com/office/drawing/2014/main" id="{F6EDD383-3580-4417-AFC6-69BED56312B8}"/>
              </a:ext>
            </a:extLst>
          </p:cNvPr>
          <p:cNvSpPr txBox="1"/>
          <p:nvPr userDrawn="1"/>
        </p:nvSpPr>
        <p:spPr>
          <a:xfrm>
            <a:off x="31668" y="1630877"/>
            <a:ext cx="0" cy="0"/>
          </a:xfrm>
          <a:prstGeom prst="rect">
            <a:avLst/>
          </a:prstGeom>
        </p:spPr>
        <p:txBody>
          <a:bodyPr vert="horz" wrap="none" lIns="0" tIns="121920" rIns="121920" bIns="60960" rtlCol="0">
            <a:normAutofit fontScale="25000" lnSpcReduction="20000"/>
          </a:bodyPr>
          <a:lstStyle/>
          <a:p>
            <a:pPr marL="304792" marR="0" indent="-304792" algn="l" defTabSz="1219170" rtl="0" eaLnBrk="1" fontAlgn="auto" latinLnBrk="0" hangingPunct="1">
              <a:lnSpc>
                <a:spcPct val="85000"/>
              </a:lnSpc>
              <a:spcBef>
                <a:spcPts val="0"/>
              </a:spcBef>
              <a:spcAft>
                <a:spcPts val="1600"/>
              </a:spcAft>
              <a:buClr>
                <a:schemeClr val="accent2"/>
              </a:buClr>
              <a:buSzPct val="120000"/>
              <a:buFont typeface="Arial" pitchFamily="34" charset="0"/>
              <a:buChar char="•"/>
              <a:tabLst/>
            </a:pPr>
            <a:endParaRPr kumimoji="0" lang="fr-FR" sz="2667" b="0" i="0" u="none" strike="noStrike" kern="1200" cap="none" spc="0" normalizeH="0" baseline="0" noProof="0">
              <a:ln>
                <a:noFill/>
              </a:ln>
              <a:solidFill>
                <a:schemeClr val="accent2"/>
              </a:solidFill>
              <a:effectLst/>
              <a:uLnTx/>
              <a:uFillTx/>
              <a:latin typeface="Arial" pitchFamily="34" charset="0"/>
              <a:ea typeface="+mn-ea"/>
              <a:cs typeface="Arial" pitchFamily="34" charset="0"/>
            </a:endParaRPr>
          </a:p>
        </p:txBody>
      </p:sp>
      <p:sp>
        <p:nvSpPr>
          <p:cNvPr id="12" name="Rectangle : avec coins arrondis en haut 11">
            <a:extLst>
              <a:ext uri="{FF2B5EF4-FFF2-40B4-BE49-F238E27FC236}">
                <a16:creationId xmlns:a16="http://schemas.microsoft.com/office/drawing/2014/main" id="{7A65FF9A-DADC-42CA-8241-60B6DB5C5CA8}"/>
              </a:ext>
            </a:extLst>
          </p:cNvPr>
          <p:cNvSpPr/>
          <p:nvPr userDrawn="1"/>
        </p:nvSpPr>
        <p:spPr>
          <a:xfrm rot="5400000">
            <a:off x="-97211" y="342509"/>
            <a:ext cx="336000" cy="141577"/>
          </a:xfrm>
          <a:prstGeom prst="round2SameRect">
            <a:avLst>
              <a:gd name="adj1" fmla="val 50000"/>
              <a:gd name="adj2"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tIns="121920" rtlCol="0" anchor="t"/>
          <a:lstStyle/>
          <a:p>
            <a:pPr marL="302676" indent="-302676" algn="ctr">
              <a:lnSpc>
                <a:spcPct val="85000"/>
              </a:lnSpc>
              <a:spcAft>
                <a:spcPts val="1600"/>
              </a:spcAft>
              <a:buFont typeface="Arial" pitchFamily="34" charset="0"/>
              <a:buChar char="•"/>
            </a:pPr>
            <a:endParaRPr lang="fr-FR" sz="3200">
              <a:solidFill>
                <a:schemeClr val="bg1"/>
              </a:solidFill>
              <a:latin typeface="Arial" pitchFamily="34" charset="0"/>
              <a:cs typeface="Arial" pitchFamily="34" charset="0"/>
            </a:endParaRPr>
          </a:p>
        </p:txBody>
      </p:sp>
      <p:sp>
        <p:nvSpPr>
          <p:cNvPr id="3" name="Titre 2">
            <a:extLst>
              <a:ext uri="{FF2B5EF4-FFF2-40B4-BE49-F238E27FC236}">
                <a16:creationId xmlns:a16="http://schemas.microsoft.com/office/drawing/2014/main" id="{B6734A17-D677-A147-E75F-5A897488EFC9}"/>
              </a:ext>
            </a:extLst>
          </p:cNvPr>
          <p:cNvSpPr>
            <a:spLocks noGrp="1"/>
          </p:cNvSpPr>
          <p:nvPr>
            <p:ph type="title"/>
          </p:nvPr>
        </p:nvSpPr>
        <p:spPr/>
        <p:txBody>
          <a:bodyPr/>
          <a:lstStyle/>
          <a:p>
            <a:r>
              <a:rPr lang="fr-FR"/>
              <a:t>Modifiez le style du titre</a:t>
            </a:r>
          </a:p>
        </p:txBody>
      </p:sp>
    </p:spTree>
    <p:extLst>
      <p:ext uri="{BB962C8B-B14F-4D97-AF65-F5344CB8AC3E}">
        <p14:creationId xmlns:p14="http://schemas.microsoft.com/office/powerpoint/2010/main" val="2003345066"/>
      </p:ext>
    </p:extLst>
  </p:cSld>
  <p:clrMapOvr>
    <a:masterClrMapping/>
  </p:clrMapOvr>
  <p:transition>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extes Citation">
    <p:spTree>
      <p:nvGrpSpPr>
        <p:cNvPr id="1" name=""/>
        <p:cNvGrpSpPr/>
        <p:nvPr/>
      </p:nvGrpSpPr>
      <p:grpSpPr>
        <a:xfrm>
          <a:off x="0" y="0"/>
          <a:ext cx="0" cy="0"/>
          <a:chOff x="0" y="0"/>
          <a:chExt cx="0" cy="0"/>
        </a:xfrm>
      </p:grpSpPr>
      <p:sp>
        <p:nvSpPr>
          <p:cNvPr id="11" name="Espace réservé du texte 10"/>
          <p:cNvSpPr>
            <a:spLocks noGrp="1"/>
          </p:cNvSpPr>
          <p:nvPr>
            <p:ph type="body" sz="quarter" idx="13" hasCustomPrompt="1"/>
          </p:nvPr>
        </p:nvSpPr>
        <p:spPr>
          <a:xfrm>
            <a:off x="2770622" y="1830227"/>
            <a:ext cx="6650757" cy="3197547"/>
          </a:xfrm>
          <a:prstGeom prst="rect">
            <a:avLst/>
          </a:prstGeom>
        </p:spPr>
        <p:txBody>
          <a:bodyPr anchor="ctr">
            <a:normAutofit/>
          </a:bodyPr>
          <a:lstStyle>
            <a:lvl1pPr marL="0" indent="0" algn="ctr">
              <a:buNone/>
              <a:defRPr sz="2667" b="1" i="0" baseline="0">
                <a:solidFill>
                  <a:schemeClr val="tx1"/>
                </a:solidFill>
                <a:latin typeface="Montserrat" pitchFamily="2" charset="77"/>
              </a:defRPr>
            </a:lvl1pPr>
          </a:lstStyle>
          <a:p>
            <a:pPr lvl="0"/>
            <a:r>
              <a:rPr lang="fr-FR"/>
              <a:t>Espace pour une citation ou une introduction</a:t>
            </a:r>
          </a:p>
        </p:txBody>
      </p:sp>
      <p:sp>
        <p:nvSpPr>
          <p:cNvPr id="2" name="ZoneTexte 1">
            <a:extLst>
              <a:ext uri="{FF2B5EF4-FFF2-40B4-BE49-F238E27FC236}">
                <a16:creationId xmlns:a16="http://schemas.microsoft.com/office/drawing/2014/main" id="{C86CB126-E628-F361-0A52-6B336AE5B286}"/>
              </a:ext>
            </a:extLst>
          </p:cNvPr>
          <p:cNvSpPr txBox="1"/>
          <p:nvPr userDrawn="1"/>
        </p:nvSpPr>
        <p:spPr>
          <a:xfrm>
            <a:off x="4814888" y="1471612"/>
            <a:ext cx="0" cy="0"/>
          </a:xfrm>
          <a:prstGeom prst="rect">
            <a:avLst/>
          </a:prstGeom>
        </p:spPr>
        <p:txBody>
          <a:bodyPr vert="horz" wrap="none" lIns="0" tIns="121920" rIns="121920" bIns="60960" rtlCol="0">
            <a:normAutofit fontScale="25000" lnSpcReduction="20000"/>
          </a:bodyPr>
          <a:lstStyle/>
          <a:p>
            <a:pPr marL="304792" marR="0" indent="-304792" algn="l" defTabSz="1219170" rtl="0" eaLnBrk="1" fontAlgn="auto" latinLnBrk="0" hangingPunct="1">
              <a:lnSpc>
                <a:spcPct val="85000"/>
              </a:lnSpc>
              <a:spcBef>
                <a:spcPts val="0"/>
              </a:spcBef>
              <a:spcAft>
                <a:spcPts val="1600"/>
              </a:spcAft>
              <a:buClr>
                <a:schemeClr val="accent2"/>
              </a:buClr>
              <a:buSzPct val="120000"/>
              <a:buFont typeface="Arial" pitchFamily="34" charset="0"/>
              <a:buChar char="•"/>
              <a:tabLst/>
            </a:pPr>
            <a:endParaRPr kumimoji="0" lang="fr-FR" sz="2667" b="0" i="0" u="none" strike="noStrike" kern="1200" cap="none" spc="0" normalizeH="0" baseline="0" noProof="0">
              <a:ln>
                <a:noFill/>
              </a:ln>
              <a:solidFill>
                <a:schemeClr val="accent2"/>
              </a:solidFill>
              <a:effectLst/>
              <a:uLnTx/>
              <a:uFillTx/>
              <a:latin typeface="Arial" pitchFamily="34" charset="0"/>
              <a:ea typeface="+mn-ea"/>
              <a:cs typeface="Arial" pitchFamily="34" charset="0"/>
            </a:endParaRPr>
          </a:p>
        </p:txBody>
      </p:sp>
      <p:sp>
        <p:nvSpPr>
          <p:cNvPr id="6" name="Espace réservé de la date 5">
            <a:extLst>
              <a:ext uri="{FF2B5EF4-FFF2-40B4-BE49-F238E27FC236}">
                <a16:creationId xmlns:a16="http://schemas.microsoft.com/office/drawing/2014/main" id="{F7B60794-D9E6-FFC9-3C31-53CD656723EE}"/>
              </a:ext>
            </a:extLst>
          </p:cNvPr>
          <p:cNvSpPr>
            <a:spLocks noGrp="1"/>
          </p:cNvSpPr>
          <p:nvPr>
            <p:ph type="dt" sz="half" idx="14"/>
          </p:nvPr>
        </p:nvSpPr>
        <p:spPr/>
        <p:txBody>
          <a:bodyPr/>
          <a:lstStyle/>
          <a:p>
            <a:r>
              <a:rPr lang="fr-FR"/>
              <a:t>23 janvier 2025</a:t>
            </a:r>
          </a:p>
        </p:txBody>
      </p:sp>
      <p:sp>
        <p:nvSpPr>
          <p:cNvPr id="7" name="Espace réservé du pied de page 6">
            <a:extLst>
              <a:ext uri="{FF2B5EF4-FFF2-40B4-BE49-F238E27FC236}">
                <a16:creationId xmlns:a16="http://schemas.microsoft.com/office/drawing/2014/main" id="{2E677180-36F7-0061-D153-CBF61F58825C}"/>
              </a:ext>
            </a:extLst>
          </p:cNvPr>
          <p:cNvSpPr>
            <a:spLocks noGrp="1"/>
          </p:cNvSpPr>
          <p:nvPr>
            <p:ph type="ftr" sz="quarter" idx="15"/>
          </p:nvPr>
        </p:nvSpPr>
        <p:spPr/>
        <p:txBody>
          <a:bodyPr/>
          <a:lstStyle/>
          <a:p>
            <a:r>
              <a:rPr lang="fr-FR"/>
              <a:t>Confidentiel - Diffusion restreinte aux utilisateurs de La Poste Santé &amp; Autonomie</a:t>
            </a:r>
          </a:p>
        </p:txBody>
      </p:sp>
      <p:sp>
        <p:nvSpPr>
          <p:cNvPr id="8" name="Espace réservé du numéro de diapositive 7">
            <a:extLst>
              <a:ext uri="{FF2B5EF4-FFF2-40B4-BE49-F238E27FC236}">
                <a16:creationId xmlns:a16="http://schemas.microsoft.com/office/drawing/2014/main" id="{F2CB2209-0D11-314A-87E1-4C9013667318}"/>
              </a:ext>
            </a:extLst>
          </p:cNvPr>
          <p:cNvSpPr>
            <a:spLocks noGrp="1"/>
          </p:cNvSpPr>
          <p:nvPr>
            <p:ph type="sldNum" sz="quarter" idx="16"/>
          </p:nvPr>
        </p:nvSpPr>
        <p:spPr/>
        <p:txBody>
          <a:bodyPr/>
          <a:lstStyle/>
          <a:p>
            <a:fld id="{53DB8CE1-6779-46F0-B962-0147F6BA4944}" type="slidenum">
              <a:rPr lang="fr-FR" smtClean="0"/>
              <a:pPr/>
              <a:t>‹N°›</a:t>
            </a:fld>
            <a:endParaRPr lang="fr-FR"/>
          </a:p>
        </p:txBody>
      </p:sp>
    </p:spTree>
    <p:extLst>
      <p:ext uri="{BB962C8B-B14F-4D97-AF65-F5344CB8AC3E}">
        <p14:creationId xmlns:p14="http://schemas.microsoft.com/office/powerpoint/2010/main" val="926811175"/>
      </p:ext>
    </p:extLst>
  </p:cSld>
  <p:clrMapOvr>
    <a:masterClrMapping/>
  </p:clrMapOvr>
  <p:transition>
    <p:fad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extes Citation 2">
    <p:spTree>
      <p:nvGrpSpPr>
        <p:cNvPr id="1" name=""/>
        <p:cNvGrpSpPr/>
        <p:nvPr/>
      </p:nvGrpSpPr>
      <p:grpSpPr>
        <a:xfrm>
          <a:off x="0" y="0"/>
          <a:ext cx="0" cy="0"/>
          <a:chOff x="0" y="0"/>
          <a:chExt cx="0" cy="0"/>
        </a:xfrm>
      </p:grpSpPr>
      <p:sp>
        <p:nvSpPr>
          <p:cNvPr id="11" name="Espace réservé du texte 10"/>
          <p:cNvSpPr>
            <a:spLocks noGrp="1"/>
          </p:cNvSpPr>
          <p:nvPr>
            <p:ph type="body" sz="quarter" idx="13" hasCustomPrompt="1"/>
          </p:nvPr>
        </p:nvSpPr>
        <p:spPr>
          <a:xfrm>
            <a:off x="2770622" y="1830227"/>
            <a:ext cx="6650757" cy="3197547"/>
          </a:xfrm>
          <a:prstGeom prst="rect">
            <a:avLst/>
          </a:prstGeom>
        </p:spPr>
        <p:txBody>
          <a:bodyPr anchor="ctr">
            <a:normAutofit/>
          </a:bodyPr>
          <a:lstStyle>
            <a:lvl1pPr marL="0" indent="0" algn="ctr">
              <a:buNone/>
              <a:defRPr sz="2667" b="1" i="0" baseline="0">
                <a:solidFill>
                  <a:schemeClr val="tx1"/>
                </a:solidFill>
                <a:latin typeface="Montserrat" pitchFamily="2" charset="77"/>
              </a:defRPr>
            </a:lvl1pPr>
          </a:lstStyle>
          <a:p>
            <a:pPr lvl="0"/>
            <a:r>
              <a:rPr lang="fr-FR"/>
              <a:t>Espace pour une citation ou une introduction</a:t>
            </a:r>
          </a:p>
        </p:txBody>
      </p:sp>
      <p:sp>
        <p:nvSpPr>
          <p:cNvPr id="2" name="ZoneTexte 1">
            <a:extLst>
              <a:ext uri="{FF2B5EF4-FFF2-40B4-BE49-F238E27FC236}">
                <a16:creationId xmlns:a16="http://schemas.microsoft.com/office/drawing/2014/main" id="{C86CB126-E628-F361-0A52-6B336AE5B286}"/>
              </a:ext>
            </a:extLst>
          </p:cNvPr>
          <p:cNvSpPr txBox="1"/>
          <p:nvPr userDrawn="1"/>
        </p:nvSpPr>
        <p:spPr>
          <a:xfrm>
            <a:off x="4814888" y="1471612"/>
            <a:ext cx="0" cy="0"/>
          </a:xfrm>
          <a:prstGeom prst="rect">
            <a:avLst/>
          </a:prstGeom>
        </p:spPr>
        <p:txBody>
          <a:bodyPr vert="horz" wrap="none" lIns="0" tIns="121920" rIns="121920" bIns="60960" rtlCol="0">
            <a:normAutofit fontScale="25000" lnSpcReduction="20000"/>
          </a:bodyPr>
          <a:lstStyle/>
          <a:p>
            <a:pPr marL="304792" marR="0" indent="-304792" algn="l" defTabSz="1219170" rtl="0" eaLnBrk="1" fontAlgn="auto" latinLnBrk="0" hangingPunct="1">
              <a:lnSpc>
                <a:spcPct val="85000"/>
              </a:lnSpc>
              <a:spcBef>
                <a:spcPts val="0"/>
              </a:spcBef>
              <a:spcAft>
                <a:spcPts val="1600"/>
              </a:spcAft>
              <a:buClr>
                <a:schemeClr val="accent2"/>
              </a:buClr>
              <a:buSzPct val="120000"/>
              <a:buFont typeface="Arial" pitchFamily="34" charset="0"/>
              <a:buChar char="•"/>
              <a:tabLst/>
            </a:pPr>
            <a:endParaRPr kumimoji="0" lang="fr-FR" sz="2667" b="0" i="0" u="none" strike="noStrike" kern="1200" cap="none" spc="0" normalizeH="0" baseline="0" noProof="0">
              <a:ln>
                <a:noFill/>
              </a:ln>
              <a:solidFill>
                <a:schemeClr val="accent2"/>
              </a:solidFill>
              <a:effectLst/>
              <a:uLnTx/>
              <a:uFillTx/>
              <a:latin typeface="Arial" pitchFamily="34" charset="0"/>
              <a:ea typeface="+mn-ea"/>
              <a:cs typeface="Arial" pitchFamily="34" charset="0"/>
            </a:endParaRPr>
          </a:p>
        </p:txBody>
      </p:sp>
      <p:sp>
        <p:nvSpPr>
          <p:cNvPr id="6" name="Espace réservé de la date 5">
            <a:extLst>
              <a:ext uri="{FF2B5EF4-FFF2-40B4-BE49-F238E27FC236}">
                <a16:creationId xmlns:a16="http://schemas.microsoft.com/office/drawing/2014/main" id="{F7B60794-D9E6-FFC9-3C31-53CD656723EE}"/>
              </a:ext>
            </a:extLst>
          </p:cNvPr>
          <p:cNvSpPr>
            <a:spLocks noGrp="1"/>
          </p:cNvSpPr>
          <p:nvPr>
            <p:ph type="dt" sz="half" idx="14"/>
          </p:nvPr>
        </p:nvSpPr>
        <p:spPr/>
        <p:txBody>
          <a:bodyPr/>
          <a:lstStyle/>
          <a:p>
            <a:r>
              <a:rPr lang="fr-FR"/>
              <a:t>23 janvier 2025</a:t>
            </a:r>
          </a:p>
        </p:txBody>
      </p:sp>
      <p:sp>
        <p:nvSpPr>
          <p:cNvPr id="7" name="Espace réservé du pied de page 6">
            <a:extLst>
              <a:ext uri="{FF2B5EF4-FFF2-40B4-BE49-F238E27FC236}">
                <a16:creationId xmlns:a16="http://schemas.microsoft.com/office/drawing/2014/main" id="{2E677180-36F7-0061-D153-CBF61F58825C}"/>
              </a:ext>
            </a:extLst>
          </p:cNvPr>
          <p:cNvSpPr>
            <a:spLocks noGrp="1"/>
          </p:cNvSpPr>
          <p:nvPr>
            <p:ph type="ftr" sz="quarter" idx="15"/>
          </p:nvPr>
        </p:nvSpPr>
        <p:spPr/>
        <p:txBody>
          <a:bodyPr/>
          <a:lstStyle/>
          <a:p>
            <a:r>
              <a:rPr lang="fr-FR"/>
              <a:t>Confidentiel - Diffusion restreinte aux utilisateurs de La Poste Santé &amp; Autonomie</a:t>
            </a:r>
          </a:p>
        </p:txBody>
      </p:sp>
      <p:sp>
        <p:nvSpPr>
          <p:cNvPr id="8" name="Espace réservé du numéro de diapositive 7">
            <a:extLst>
              <a:ext uri="{FF2B5EF4-FFF2-40B4-BE49-F238E27FC236}">
                <a16:creationId xmlns:a16="http://schemas.microsoft.com/office/drawing/2014/main" id="{F2CB2209-0D11-314A-87E1-4C9013667318}"/>
              </a:ext>
            </a:extLst>
          </p:cNvPr>
          <p:cNvSpPr>
            <a:spLocks noGrp="1"/>
          </p:cNvSpPr>
          <p:nvPr>
            <p:ph type="sldNum" sz="quarter" idx="16"/>
          </p:nvPr>
        </p:nvSpPr>
        <p:spPr/>
        <p:txBody>
          <a:bodyPr/>
          <a:lstStyle/>
          <a:p>
            <a:fld id="{53DB8CE1-6779-46F0-B962-0147F6BA4944}" type="slidenum">
              <a:rPr lang="fr-FR" smtClean="0"/>
              <a:pPr/>
              <a:t>‹N°›</a:t>
            </a:fld>
            <a:endParaRPr lang="fr-FR"/>
          </a:p>
        </p:txBody>
      </p:sp>
      <p:pic>
        <p:nvPicPr>
          <p:cNvPr id="4" name="Image 3">
            <a:extLst>
              <a:ext uri="{FF2B5EF4-FFF2-40B4-BE49-F238E27FC236}">
                <a16:creationId xmlns:a16="http://schemas.microsoft.com/office/drawing/2014/main" id="{AF92CA9B-E5F1-1E01-5C9E-FEA0EF001BC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002" r="46071" b="20170"/>
          <a:stretch/>
        </p:blipFill>
        <p:spPr>
          <a:xfrm>
            <a:off x="6680726" y="3429000"/>
            <a:ext cx="5511273" cy="3429000"/>
          </a:xfrm>
          <a:prstGeom prst="rect">
            <a:avLst/>
          </a:prstGeom>
        </p:spPr>
      </p:pic>
    </p:spTree>
    <p:extLst>
      <p:ext uri="{BB962C8B-B14F-4D97-AF65-F5344CB8AC3E}">
        <p14:creationId xmlns:p14="http://schemas.microsoft.com/office/powerpoint/2010/main" val="3690469246"/>
      </p:ext>
    </p:extLst>
  </p:cSld>
  <p:clrMapOvr>
    <a:masterClrMapping/>
  </p:clrMapOvr>
  <p:transition>
    <p:fad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extes Citation 3">
    <p:spTree>
      <p:nvGrpSpPr>
        <p:cNvPr id="1" name=""/>
        <p:cNvGrpSpPr/>
        <p:nvPr/>
      </p:nvGrpSpPr>
      <p:grpSpPr>
        <a:xfrm>
          <a:off x="0" y="0"/>
          <a:ext cx="0" cy="0"/>
          <a:chOff x="0" y="0"/>
          <a:chExt cx="0" cy="0"/>
        </a:xfrm>
      </p:grpSpPr>
      <p:sp>
        <p:nvSpPr>
          <p:cNvPr id="11" name="Espace réservé du texte 10"/>
          <p:cNvSpPr>
            <a:spLocks noGrp="1"/>
          </p:cNvSpPr>
          <p:nvPr>
            <p:ph type="body" sz="quarter" idx="13" hasCustomPrompt="1"/>
          </p:nvPr>
        </p:nvSpPr>
        <p:spPr>
          <a:xfrm>
            <a:off x="2770622" y="1830227"/>
            <a:ext cx="6650757" cy="3197547"/>
          </a:xfrm>
          <a:prstGeom prst="rect">
            <a:avLst/>
          </a:prstGeom>
        </p:spPr>
        <p:txBody>
          <a:bodyPr anchor="ctr">
            <a:normAutofit/>
          </a:bodyPr>
          <a:lstStyle>
            <a:lvl1pPr marL="0" indent="0" algn="ctr">
              <a:buNone/>
              <a:defRPr sz="2667" b="1" i="0" baseline="0">
                <a:solidFill>
                  <a:schemeClr val="tx1"/>
                </a:solidFill>
                <a:latin typeface="Montserrat" pitchFamily="2" charset="77"/>
              </a:defRPr>
            </a:lvl1pPr>
          </a:lstStyle>
          <a:p>
            <a:pPr lvl="0"/>
            <a:r>
              <a:rPr lang="fr-FR"/>
              <a:t>Espace pour une citation ou une introduction</a:t>
            </a:r>
          </a:p>
        </p:txBody>
      </p:sp>
      <p:sp>
        <p:nvSpPr>
          <p:cNvPr id="2" name="ZoneTexte 1">
            <a:extLst>
              <a:ext uri="{FF2B5EF4-FFF2-40B4-BE49-F238E27FC236}">
                <a16:creationId xmlns:a16="http://schemas.microsoft.com/office/drawing/2014/main" id="{C86CB126-E628-F361-0A52-6B336AE5B286}"/>
              </a:ext>
            </a:extLst>
          </p:cNvPr>
          <p:cNvSpPr txBox="1"/>
          <p:nvPr userDrawn="1"/>
        </p:nvSpPr>
        <p:spPr>
          <a:xfrm>
            <a:off x="4814888" y="1471612"/>
            <a:ext cx="0" cy="0"/>
          </a:xfrm>
          <a:prstGeom prst="rect">
            <a:avLst/>
          </a:prstGeom>
        </p:spPr>
        <p:txBody>
          <a:bodyPr vert="horz" wrap="none" lIns="0" tIns="121920" rIns="121920" bIns="60960" rtlCol="0">
            <a:normAutofit fontScale="25000" lnSpcReduction="20000"/>
          </a:bodyPr>
          <a:lstStyle/>
          <a:p>
            <a:pPr marL="304792" marR="0" indent="-304792" algn="l" defTabSz="1219170" rtl="0" eaLnBrk="1" fontAlgn="auto" latinLnBrk="0" hangingPunct="1">
              <a:lnSpc>
                <a:spcPct val="85000"/>
              </a:lnSpc>
              <a:spcBef>
                <a:spcPts val="0"/>
              </a:spcBef>
              <a:spcAft>
                <a:spcPts val="1600"/>
              </a:spcAft>
              <a:buClr>
                <a:schemeClr val="accent2"/>
              </a:buClr>
              <a:buSzPct val="120000"/>
              <a:buFont typeface="Arial" pitchFamily="34" charset="0"/>
              <a:buChar char="•"/>
              <a:tabLst/>
            </a:pPr>
            <a:endParaRPr kumimoji="0" lang="fr-FR" sz="2667" b="0" i="0" u="none" strike="noStrike" kern="1200" cap="none" spc="0" normalizeH="0" baseline="0" noProof="0">
              <a:ln>
                <a:noFill/>
              </a:ln>
              <a:solidFill>
                <a:schemeClr val="accent2"/>
              </a:solidFill>
              <a:effectLst/>
              <a:uLnTx/>
              <a:uFillTx/>
              <a:latin typeface="Arial" pitchFamily="34" charset="0"/>
              <a:ea typeface="+mn-ea"/>
              <a:cs typeface="Arial" pitchFamily="34" charset="0"/>
            </a:endParaRPr>
          </a:p>
        </p:txBody>
      </p:sp>
      <p:sp>
        <p:nvSpPr>
          <p:cNvPr id="6" name="Espace réservé de la date 5">
            <a:extLst>
              <a:ext uri="{FF2B5EF4-FFF2-40B4-BE49-F238E27FC236}">
                <a16:creationId xmlns:a16="http://schemas.microsoft.com/office/drawing/2014/main" id="{F7B60794-D9E6-FFC9-3C31-53CD656723EE}"/>
              </a:ext>
            </a:extLst>
          </p:cNvPr>
          <p:cNvSpPr>
            <a:spLocks noGrp="1"/>
          </p:cNvSpPr>
          <p:nvPr>
            <p:ph type="dt" sz="half" idx="14"/>
          </p:nvPr>
        </p:nvSpPr>
        <p:spPr/>
        <p:txBody>
          <a:bodyPr/>
          <a:lstStyle/>
          <a:p>
            <a:r>
              <a:rPr lang="fr-FR"/>
              <a:t>23 janvier 2025</a:t>
            </a:r>
          </a:p>
        </p:txBody>
      </p:sp>
      <p:sp>
        <p:nvSpPr>
          <p:cNvPr id="7" name="Espace réservé du pied de page 6">
            <a:extLst>
              <a:ext uri="{FF2B5EF4-FFF2-40B4-BE49-F238E27FC236}">
                <a16:creationId xmlns:a16="http://schemas.microsoft.com/office/drawing/2014/main" id="{2E677180-36F7-0061-D153-CBF61F58825C}"/>
              </a:ext>
            </a:extLst>
          </p:cNvPr>
          <p:cNvSpPr>
            <a:spLocks noGrp="1"/>
          </p:cNvSpPr>
          <p:nvPr>
            <p:ph type="ftr" sz="quarter" idx="15"/>
          </p:nvPr>
        </p:nvSpPr>
        <p:spPr/>
        <p:txBody>
          <a:bodyPr/>
          <a:lstStyle/>
          <a:p>
            <a:r>
              <a:rPr lang="fr-FR"/>
              <a:t>Confidentiel - Diffusion restreinte aux utilisateurs de La Poste Santé &amp; Autonomie</a:t>
            </a:r>
          </a:p>
        </p:txBody>
      </p:sp>
      <p:sp>
        <p:nvSpPr>
          <p:cNvPr id="8" name="Espace réservé du numéro de diapositive 7">
            <a:extLst>
              <a:ext uri="{FF2B5EF4-FFF2-40B4-BE49-F238E27FC236}">
                <a16:creationId xmlns:a16="http://schemas.microsoft.com/office/drawing/2014/main" id="{F2CB2209-0D11-314A-87E1-4C9013667318}"/>
              </a:ext>
            </a:extLst>
          </p:cNvPr>
          <p:cNvSpPr>
            <a:spLocks noGrp="1"/>
          </p:cNvSpPr>
          <p:nvPr>
            <p:ph type="sldNum" sz="quarter" idx="16"/>
          </p:nvPr>
        </p:nvSpPr>
        <p:spPr/>
        <p:txBody>
          <a:bodyPr/>
          <a:lstStyle/>
          <a:p>
            <a:fld id="{53DB8CE1-6779-46F0-B962-0147F6BA4944}" type="slidenum">
              <a:rPr lang="fr-FR" smtClean="0"/>
              <a:pPr/>
              <a:t>‹N°›</a:t>
            </a:fld>
            <a:endParaRPr lang="fr-FR"/>
          </a:p>
        </p:txBody>
      </p:sp>
      <p:sp>
        <p:nvSpPr>
          <p:cNvPr id="5" name="Rectangle 4">
            <a:extLst>
              <a:ext uri="{FF2B5EF4-FFF2-40B4-BE49-F238E27FC236}">
                <a16:creationId xmlns:a16="http://schemas.microsoft.com/office/drawing/2014/main" id="{668CE431-D3EA-D5EA-B605-57706BC93049}"/>
              </a:ext>
            </a:extLst>
          </p:cNvPr>
          <p:cNvSpPr/>
          <p:nvPr userDrawn="1"/>
        </p:nvSpPr>
        <p:spPr>
          <a:xfrm>
            <a:off x="287354" y="198408"/>
            <a:ext cx="2964804" cy="7504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rtlCol="0" anchor="t"/>
          <a:lstStyle/>
          <a:p>
            <a:pPr marL="227013" indent="-227013" algn="ctr">
              <a:lnSpc>
                <a:spcPct val="85000"/>
              </a:lnSpc>
              <a:spcAft>
                <a:spcPts val="1200"/>
              </a:spcAft>
              <a:buFont typeface="Arial" pitchFamily="34" charset="0"/>
              <a:buChar char="•"/>
            </a:pPr>
            <a:endParaRPr lang="fr-FR">
              <a:solidFill>
                <a:schemeClr val="bg1"/>
              </a:solidFill>
              <a:latin typeface="Arial" pitchFamily="34" charset="0"/>
              <a:cs typeface="Arial" pitchFamily="34" charset="0"/>
            </a:endParaRPr>
          </a:p>
        </p:txBody>
      </p:sp>
      <p:pic>
        <p:nvPicPr>
          <p:cNvPr id="4" name="Image 3">
            <a:extLst>
              <a:ext uri="{FF2B5EF4-FFF2-40B4-BE49-F238E27FC236}">
                <a16:creationId xmlns:a16="http://schemas.microsoft.com/office/drawing/2014/main" id="{F4C3BBCD-00FB-14CF-2525-75208304364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934221" y="-391669"/>
            <a:ext cx="2610257" cy="2610257"/>
          </a:xfrm>
          <a:prstGeom prst="rect">
            <a:avLst/>
          </a:prstGeom>
        </p:spPr>
      </p:pic>
      <p:pic>
        <p:nvPicPr>
          <p:cNvPr id="12" name="Image 11">
            <a:extLst>
              <a:ext uri="{FF2B5EF4-FFF2-40B4-BE49-F238E27FC236}">
                <a16:creationId xmlns:a16="http://schemas.microsoft.com/office/drawing/2014/main" id="{C4AB01E7-5F67-49A8-8401-0876BECC3580}"/>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1002" r="46071" b="20170"/>
          <a:stretch/>
        </p:blipFill>
        <p:spPr>
          <a:xfrm>
            <a:off x="6680726" y="3429000"/>
            <a:ext cx="5511273" cy="3429000"/>
          </a:xfrm>
          <a:prstGeom prst="rect">
            <a:avLst/>
          </a:prstGeom>
        </p:spPr>
      </p:pic>
    </p:spTree>
    <p:extLst>
      <p:ext uri="{BB962C8B-B14F-4D97-AF65-F5344CB8AC3E}">
        <p14:creationId xmlns:p14="http://schemas.microsoft.com/office/powerpoint/2010/main" val="3054117794"/>
      </p:ext>
    </p:extLst>
  </p:cSld>
  <p:clrMapOvr>
    <a:masterClrMapping/>
  </p:clrMapOvr>
  <p:transition>
    <p:fad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extes Vide 2">
    <p:spTree>
      <p:nvGrpSpPr>
        <p:cNvPr id="1" name=""/>
        <p:cNvGrpSpPr/>
        <p:nvPr/>
      </p:nvGrpSpPr>
      <p:grpSpPr>
        <a:xfrm>
          <a:off x="0" y="0"/>
          <a:ext cx="0" cy="0"/>
          <a:chOff x="0" y="0"/>
          <a:chExt cx="0" cy="0"/>
        </a:xfrm>
      </p:grpSpPr>
      <p:sp>
        <p:nvSpPr>
          <p:cNvPr id="6" name="Espace réservé de la date 5">
            <a:extLst>
              <a:ext uri="{FF2B5EF4-FFF2-40B4-BE49-F238E27FC236}">
                <a16:creationId xmlns:a16="http://schemas.microsoft.com/office/drawing/2014/main" id="{24A1589B-4666-45D4-B4F1-BD346A821390}"/>
              </a:ext>
            </a:extLst>
          </p:cNvPr>
          <p:cNvSpPr>
            <a:spLocks noGrp="1"/>
          </p:cNvSpPr>
          <p:nvPr>
            <p:ph type="dt" sz="half" idx="10"/>
          </p:nvPr>
        </p:nvSpPr>
        <p:spPr/>
        <p:txBody>
          <a:bodyPr/>
          <a:lstStyle/>
          <a:p>
            <a:r>
              <a:rPr lang="fr-FR"/>
              <a:t>23 janvier 2025</a:t>
            </a:r>
          </a:p>
        </p:txBody>
      </p:sp>
      <p:sp>
        <p:nvSpPr>
          <p:cNvPr id="7" name="Espace réservé du pied de page 6">
            <a:extLst>
              <a:ext uri="{FF2B5EF4-FFF2-40B4-BE49-F238E27FC236}">
                <a16:creationId xmlns:a16="http://schemas.microsoft.com/office/drawing/2014/main" id="{DA87119C-8A2B-3765-6DD1-444352B03C51}"/>
              </a:ext>
            </a:extLst>
          </p:cNvPr>
          <p:cNvSpPr>
            <a:spLocks noGrp="1"/>
          </p:cNvSpPr>
          <p:nvPr>
            <p:ph type="ftr" sz="quarter" idx="11"/>
          </p:nvPr>
        </p:nvSpPr>
        <p:spPr/>
        <p:txBody>
          <a:bodyPr/>
          <a:lstStyle/>
          <a:p>
            <a:r>
              <a:rPr lang="fr-FR"/>
              <a:t>Confidentiel - Diffusion restreinte aux utilisateurs de La Poste Santé &amp; Autonomie</a:t>
            </a:r>
          </a:p>
        </p:txBody>
      </p:sp>
      <p:sp>
        <p:nvSpPr>
          <p:cNvPr id="8" name="Espace réservé du numéro de diapositive 7">
            <a:extLst>
              <a:ext uri="{FF2B5EF4-FFF2-40B4-BE49-F238E27FC236}">
                <a16:creationId xmlns:a16="http://schemas.microsoft.com/office/drawing/2014/main" id="{0A1DB760-54DC-7B2B-8C97-134F85ACE501}"/>
              </a:ext>
            </a:extLst>
          </p:cNvPr>
          <p:cNvSpPr>
            <a:spLocks noGrp="1"/>
          </p:cNvSpPr>
          <p:nvPr>
            <p:ph type="sldNum" sz="quarter" idx="12"/>
          </p:nvPr>
        </p:nvSpPr>
        <p:spPr/>
        <p:txBody>
          <a:bodyPr/>
          <a:lstStyle/>
          <a:p>
            <a:fld id="{53DB8CE1-6779-46F0-B962-0147F6BA4944}" type="slidenum">
              <a:rPr lang="fr-FR" smtClean="0"/>
              <a:pPr/>
              <a:t>‹N°›</a:t>
            </a:fld>
            <a:endParaRPr lang="fr-FR"/>
          </a:p>
        </p:txBody>
      </p:sp>
      <p:sp>
        <p:nvSpPr>
          <p:cNvPr id="4" name="Titre 3">
            <a:extLst>
              <a:ext uri="{FF2B5EF4-FFF2-40B4-BE49-F238E27FC236}">
                <a16:creationId xmlns:a16="http://schemas.microsoft.com/office/drawing/2014/main" id="{93C9D464-2E38-FF0C-E813-D099893268A5}"/>
              </a:ext>
            </a:extLst>
          </p:cNvPr>
          <p:cNvSpPr>
            <a:spLocks noGrp="1"/>
          </p:cNvSpPr>
          <p:nvPr>
            <p:ph type="title"/>
          </p:nvPr>
        </p:nvSpPr>
        <p:spPr/>
        <p:txBody>
          <a:bodyPr/>
          <a:lstStyle/>
          <a:p>
            <a:r>
              <a:rPr lang="fr-FR"/>
              <a:t>Modifiez le style du titre</a:t>
            </a:r>
          </a:p>
        </p:txBody>
      </p:sp>
      <p:sp>
        <p:nvSpPr>
          <p:cNvPr id="3" name="Rectangle : avec coins arrondis en haut 2">
            <a:extLst>
              <a:ext uri="{FF2B5EF4-FFF2-40B4-BE49-F238E27FC236}">
                <a16:creationId xmlns:a16="http://schemas.microsoft.com/office/drawing/2014/main" id="{8AA7DBFA-2E79-B23A-640A-D92158FC5B49}"/>
              </a:ext>
            </a:extLst>
          </p:cNvPr>
          <p:cNvSpPr/>
          <p:nvPr userDrawn="1"/>
        </p:nvSpPr>
        <p:spPr>
          <a:xfrm rot="5400000">
            <a:off x="-97211" y="342509"/>
            <a:ext cx="336000" cy="141577"/>
          </a:xfrm>
          <a:prstGeom prst="round2SameRect">
            <a:avLst>
              <a:gd name="adj1" fmla="val 50000"/>
              <a:gd name="adj2"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tIns="121920" rtlCol="0" anchor="t"/>
          <a:lstStyle/>
          <a:p>
            <a:pPr marL="302676" indent="-302676" algn="ctr">
              <a:lnSpc>
                <a:spcPct val="85000"/>
              </a:lnSpc>
              <a:spcAft>
                <a:spcPts val="1600"/>
              </a:spcAft>
              <a:buFont typeface="Arial" pitchFamily="34" charset="0"/>
              <a:buChar char="•"/>
            </a:pPr>
            <a:endParaRPr lang="fr-FR" sz="3200">
              <a:solidFill>
                <a:schemeClr val="bg1"/>
              </a:solidFill>
              <a:latin typeface="Arial" pitchFamily="34" charset="0"/>
              <a:cs typeface="Arial" pitchFamily="34" charset="0"/>
            </a:endParaRPr>
          </a:p>
        </p:txBody>
      </p:sp>
      <p:sp>
        <p:nvSpPr>
          <p:cNvPr id="11" name="Text Placeholder 16">
            <a:extLst>
              <a:ext uri="{FF2B5EF4-FFF2-40B4-BE49-F238E27FC236}">
                <a16:creationId xmlns:a16="http://schemas.microsoft.com/office/drawing/2014/main" id="{98C70E91-AB71-9215-F27F-8591616782A4}"/>
              </a:ext>
            </a:extLst>
          </p:cNvPr>
          <p:cNvSpPr>
            <a:spLocks noGrp="1"/>
          </p:cNvSpPr>
          <p:nvPr>
            <p:ph idx="1"/>
          </p:nvPr>
        </p:nvSpPr>
        <p:spPr>
          <a:xfrm>
            <a:off x="292107" y="661262"/>
            <a:ext cx="11578167" cy="5457159"/>
          </a:xfrm>
          <a:prstGeom prst="rect">
            <a:avLst/>
          </a:prstGeom>
        </p:spPr>
        <p:txBody>
          <a:bodyPr vert="horz" lIns="0" tIns="91440" rIns="91440" bIns="45720" rtlCol="0">
            <a:normAutofit/>
          </a:bodyPr>
          <a:lstStyle/>
          <a:p>
            <a:pPr lvl="0"/>
            <a:r>
              <a:rPr lang="fr-FR" noProof="0"/>
              <a:t>Cliquez pour éditer le texte de premier niveau (Montserrat Bold 14)</a:t>
            </a:r>
          </a:p>
          <a:p>
            <a:pPr lvl="1"/>
            <a:r>
              <a:rPr lang="fr-FR" noProof="0"/>
              <a:t>Deuxième niveau (Montserrat Bold 12)</a:t>
            </a:r>
          </a:p>
          <a:p>
            <a:pPr lvl="2"/>
            <a:r>
              <a:rPr lang="fr-FR" noProof="0"/>
              <a:t>Troisième niveau (Montserrat Bold 11)</a:t>
            </a:r>
          </a:p>
          <a:p>
            <a:pPr lvl="3"/>
            <a:r>
              <a:rPr lang="fr-FR" noProof="0"/>
              <a:t>Quatrième niveau (Montserrat 10)</a:t>
            </a:r>
          </a:p>
          <a:p>
            <a:pPr lvl="4"/>
            <a:r>
              <a:rPr lang="fr-FR" noProof="0"/>
              <a:t>Cinquième niveau (Montserrat 9)</a:t>
            </a:r>
          </a:p>
        </p:txBody>
      </p:sp>
      <p:pic>
        <p:nvPicPr>
          <p:cNvPr id="10" name="Image 9">
            <a:extLst>
              <a:ext uri="{FF2B5EF4-FFF2-40B4-BE49-F238E27FC236}">
                <a16:creationId xmlns:a16="http://schemas.microsoft.com/office/drawing/2014/main" id="{B78480FA-8F7D-BA84-CEDA-AFF33D85D0E5}"/>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002" r="46071" b="20170"/>
          <a:stretch/>
        </p:blipFill>
        <p:spPr>
          <a:xfrm>
            <a:off x="6680726" y="3429000"/>
            <a:ext cx="5511273" cy="3429000"/>
          </a:xfrm>
          <a:prstGeom prst="rect">
            <a:avLst/>
          </a:prstGeom>
        </p:spPr>
      </p:pic>
    </p:spTree>
    <p:extLst>
      <p:ext uri="{BB962C8B-B14F-4D97-AF65-F5344CB8AC3E}">
        <p14:creationId xmlns:p14="http://schemas.microsoft.com/office/powerpoint/2010/main" val="4194015062"/>
      </p:ext>
    </p:extLst>
  </p:cSld>
  <p:clrMapOvr>
    <a:masterClrMapping/>
  </p:clrMapOvr>
  <p:transition>
    <p:fad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extes Vide">
    <p:spTree>
      <p:nvGrpSpPr>
        <p:cNvPr id="1" name=""/>
        <p:cNvGrpSpPr/>
        <p:nvPr/>
      </p:nvGrpSpPr>
      <p:grpSpPr>
        <a:xfrm>
          <a:off x="0" y="0"/>
          <a:ext cx="0" cy="0"/>
          <a:chOff x="0" y="0"/>
          <a:chExt cx="0" cy="0"/>
        </a:xfrm>
      </p:grpSpPr>
      <p:sp>
        <p:nvSpPr>
          <p:cNvPr id="6" name="Espace réservé de la date 5">
            <a:extLst>
              <a:ext uri="{FF2B5EF4-FFF2-40B4-BE49-F238E27FC236}">
                <a16:creationId xmlns:a16="http://schemas.microsoft.com/office/drawing/2014/main" id="{24A1589B-4666-45D4-B4F1-BD346A821390}"/>
              </a:ext>
            </a:extLst>
          </p:cNvPr>
          <p:cNvSpPr>
            <a:spLocks noGrp="1"/>
          </p:cNvSpPr>
          <p:nvPr>
            <p:ph type="dt" sz="half" idx="10"/>
          </p:nvPr>
        </p:nvSpPr>
        <p:spPr/>
        <p:txBody>
          <a:bodyPr/>
          <a:lstStyle/>
          <a:p>
            <a:r>
              <a:rPr lang="fr-FR"/>
              <a:t>23 janvier 2025</a:t>
            </a:r>
          </a:p>
        </p:txBody>
      </p:sp>
      <p:sp>
        <p:nvSpPr>
          <p:cNvPr id="7" name="Espace réservé du pied de page 6">
            <a:extLst>
              <a:ext uri="{FF2B5EF4-FFF2-40B4-BE49-F238E27FC236}">
                <a16:creationId xmlns:a16="http://schemas.microsoft.com/office/drawing/2014/main" id="{DA87119C-8A2B-3765-6DD1-444352B03C51}"/>
              </a:ext>
            </a:extLst>
          </p:cNvPr>
          <p:cNvSpPr>
            <a:spLocks noGrp="1"/>
          </p:cNvSpPr>
          <p:nvPr>
            <p:ph type="ftr" sz="quarter" idx="11"/>
          </p:nvPr>
        </p:nvSpPr>
        <p:spPr/>
        <p:txBody>
          <a:bodyPr/>
          <a:lstStyle/>
          <a:p>
            <a:r>
              <a:rPr lang="fr-FR"/>
              <a:t>Confidentiel - Diffusion restreinte aux utilisateurs de La Poste Santé &amp; Autonomie</a:t>
            </a:r>
          </a:p>
        </p:txBody>
      </p:sp>
      <p:sp>
        <p:nvSpPr>
          <p:cNvPr id="8" name="Espace réservé du numéro de diapositive 7">
            <a:extLst>
              <a:ext uri="{FF2B5EF4-FFF2-40B4-BE49-F238E27FC236}">
                <a16:creationId xmlns:a16="http://schemas.microsoft.com/office/drawing/2014/main" id="{0A1DB760-54DC-7B2B-8C97-134F85ACE501}"/>
              </a:ext>
            </a:extLst>
          </p:cNvPr>
          <p:cNvSpPr>
            <a:spLocks noGrp="1"/>
          </p:cNvSpPr>
          <p:nvPr>
            <p:ph type="sldNum" sz="quarter" idx="12"/>
          </p:nvPr>
        </p:nvSpPr>
        <p:spPr/>
        <p:txBody>
          <a:bodyPr/>
          <a:lstStyle/>
          <a:p>
            <a:fld id="{53DB8CE1-6779-46F0-B962-0147F6BA4944}" type="slidenum">
              <a:rPr lang="fr-FR" smtClean="0"/>
              <a:pPr/>
              <a:t>‹N°›</a:t>
            </a:fld>
            <a:endParaRPr lang="fr-FR"/>
          </a:p>
        </p:txBody>
      </p:sp>
      <p:sp>
        <p:nvSpPr>
          <p:cNvPr id="2" name="Titre 1">
            <a:extLst>
              <a:ext uri="{FF2B5EF4-FFF2-40B4-BE49-F238E27FC236}">
                <a16:creationId xmlns:a16="http://schemas.microsoft.com/office/drawing/2014/main" id="{0D51CE0E-AE3E-EF3E-1659-9956E703B575}"/>
              </a:ext>
            </a:extLst>
          </p:cNvPr>
          <p:cNvSpPr>
            <a:spLocks noGrp="1"/>
          </p:cNvSpPr>
          <p:nvPr>
            <p:ph type="title"/>
          </p:nvPr>
        </p:nvSpPr>
        <p:spPr/>
        <p:txBody>
          <a:bodyPr/>
          <a:lstStyle/>
          <a:p>
            <a:r>
              <a:rPr lang="fr-FR"/>
              <a:t>Modifiez le style du titre</a:t>
            </a:r>
          </a:p>
        </p:txBody>
      </p:sp>
      <p:sp>
        <p:nvSpPr>
          <p:cNvPr id="3" name="Rectangle : avec coins arrondis en haut 2">
            <a:extLst>
              <a:ext uri="{FF2B5EF4-FFF2-40B4-BE49-F238E27FC236}">
                <a16:creationId xmlns:a16="http://schemas.microsoft.com/office/drawing/2014/main" id="{88AB9C19-2DCE-4B05-7BD8-5AD2D4027E45}"/>
              </a:ext>
            </a:extLst>
          </p:cNvPr>
          <p:cNvSpPr/>
          <p:nvPr userDrawn="1"/>
        </p:nvSpPr>
        <p:spPr>
          <a:xfrm rot="5400000">
            <a:off x="-97211" y="342509"/>
            <a:ext cx="336000" cy="141577"/>
          </a:xfrm>
          <a:prstGeom prst="round2SameRect">
            <a:avLst>
              <a:gd name="adj1" fmla="val 50000"/>
              <a:gd name="adj2"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tIns="121920" rtlCol="0" anchor="t"/>
          <a:lstStyle/>
          <a:p>
            <a:pPr marL="302676" indent="-302676" algn="ctr">
              <a:lnSpc>
                <a:spcPct val="85000"/>
              </a:lnSpc>
              <a:spcAft>
                <a:spcPts val="1600"/>
              </a:spcAft>
              <a:buFont typeface="Arial" pitchFamily="34" charset="0"/>
              <a:buChar char="•"/>
            </a:pPr>
            <a:endParaRPr lang="fr-FR" sz="320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1049042342"/>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extes Styles">
    <p:spTree>
      <p:nvGrpSpPr>
        <p:cNvPr id="1" name=""/>
        <p:cNvGrpSpPr/>
        <p:nvPr/>
      </p:nvGrpSpPr>
      <p:grpSpPr>
        <a:xfrm>
          <a:off x="0" y="0"/>
          <a:ext cx="0" cy="0"/>
          <a:chOff x="0" y="0"/>
          <a:chExt cx="0" cy="0"/>
        </a:xfrm>
      </p:grpSpPr>
      <p:sp>
        <p:nvSpPr>
          <p:cNvPr id="7" name="Espace réservé de la date 6">
            <a:extLst>
              <a:ext uri="{FF2B5EF4-FFF2-40B4-BE49-F238E27FC236}">
                <a16:creationId xmlns:a16="http://schemas.microsoft.com/office/drawing/2014/main" id="{23F48F51-1029-DAC6-05EC-CEB9323D0C5F}"/>
              </a:ext>
            </a:extLst>
          </p:cNvPr>
          <p:cNvSpPr>
            <a:spLocks noGrp="1"/>
          </p:cNvSpPr>
          <p:nvPr>
            <p:ph type="dt" sz="half" idx="16"/>
          </p:nvPr>
        </p:nvSpPr>
        <p:spPr/>
        <p:txBody>
          <a:bodyPr/>
          <a:lstStyle/>
          <a:p>
            <a:r>
              <a:rPr lang="fr-FR"/>
              <a:t>Date</a:t>
            </a:r>
          </a:p>
        </p:txBody>
      </p:sp>
      <p:sp>
        <p:nvSpPr>
          <p:cNvPr id="8" name="Espace réservé du pied de page 7">
            <a:extLst>
              <a:ext uri="{FF2B5EF4-FFF2-40B4-BE49-F238E27FC236}">
                <a16:creationId xmlns:a16="http://schemas.microsoft.com/office/drawing/2014/main" id="{667DEC86-4419-A895-29BB-03CB173F71FA}"/>
              </a:ext>
            </a:extLst>
          </p:cNvPr>
          <p:cNvSpPr>
            <a:spLocks noGrp="1"/>
          </p:cNvSpPr>
          <p:nvPr>
            <p:ph type="ftr" sz="quarter" idx="17"/>
          </p:nvPr>
        </p:nvSpPr>
        <p:spPr/>
        <p:txBody>
          <a:bodyPr/>
          <a:lstStyle/>
          <a:p>
            <a:r>
              <a:rPr lang="fr-FR"/>
              <a:t>Confidentiel - Diffusion restreinte aux utilisateurs de La Poste Santé &amp; Autonomie</a:t>
            </a:r>
          </a:p>
        </p:txBody>
      </p:sp>
      <p:sp>
        <p:nvSpPr>
          <p:cNvPr id="9" name="Espace réservé du numéro de diapositive 8">
            <a:extLst>
              <a:ext uri="{FF2B5EF4-FFF2-40B4-BE49-F238E27FC236}">
                <a16:creationId xmlns:a16="http://schemas.microsoft.com/office/drawing/2014/main" id="{86E9B117-B3EE-63D4-726A-9336AF5E2DC6}"/>
              </a:ext>
            </a:extLst>
          </p:cNvPr>
          <p:cNvSpPr>
            <a:spLocks noGrp="1"/>
          </p:cNvSpPr>
          <p:nvPr>
            <p:ph type="sldNum" sz="quarter" idx="18"/>
          </p:nvPr>
        </p:nvSpPr>
        <p:spPr/>
        <p:txBody>
          <a:bodyPr/>
          <a:lstStyle/>
          <a:p>
            <a:fld id="{53DB8CE1-6779-46F0-B962-0147F6BA4944}" type="slidenum">
              <a:rPr lang="fr-FR" smtClean="0"/>
              <a:pPr/>
              <a:t>‹N°›</a:t>
            </a:fld>
            <a:endParaRPr lang="fr-FR"/>
          </a:p>
        </p:txBody>
      </p:sp>
      <p:sp>
        <p:nvSpPr>
          <p:cNvPr id="11" name="ZoneTexte 10">
            <a:extLst>
              <a:ext uri="{FF2B5EF4-FFF2-40B4-BE49-F238E27FC236}">
                <a16:creationId xmlns:a16="http://schemas.microsoft.com/office/drawing/2014/main" id="{F6EDD383-3580-4417-AFC6-69BED56312B8}"/>
              </a:ext>
            </a:extLst>
          </p:cNvPr>
          <p:cNvSpPr txBox="1"/>
          <p:nvPr userDrawn="1"/>
        </p:nvSpPr>
        <p:spPr>
          <a:xfrm>
            <a:off x="31668" y="1630877"/>
            <a:ext cx="0" cy="0"/>
          </a:xfrm>
          <a:prstGeom prst="rect">
            <a:avLst/>
          </a:prstGeom>
        </p:spPr>
        <p:txBody>
          <a:bodyPr vert="horz" wrap="none" lIns="0" tIns="121920" rIns="121920" bIns="60960" rtlCol="0">
            <a:normAutofit fontScale="25000" lnSpcReduction="20000"/>
          </a:bodyPr>
          <a:lstStyle/>
          <a:p>
            <a:pPr marL="304792" marR="0" indent="-304792" algn="l" defTabSz="1219170" rtl="0" eaLnBrk="1" fontAlgn="auto" latinLnBrk="0" hangingPunct="1">
              <a:lnSpc>
                <a:spcPct val="85000"/>
              </a:lnSpc>
              <a:spcBef>
                <a:spcPts val="0"/>
              </a:spcBef>
              <a:spcAft>
                <a:spcPts val="1600"/>
              </a:spcAft>
              <a:buClr>
                <a:schemeClr val="accent2"/>
              </a:buClr>
              <a:buSzPct val="120000"/>
              <a:buFont typeface="Arial" pitchFamily="34" charset="0"/>
              <a:buChar char="•"/>
              <a:tabLst/>
            </a:pPr>
            <a:endParaRPr kumimoji="0" lang="fr-FR" sz="2667" b="0" i="0" u="none" strike="noStrike" kern="1200" cap="none" spc="0" normalizeH="0" baseline="0" noProof="0">
              <a:ln>
                <a:noFill/>
              </a:ln>
              <a:solidFill>
                <a:schemeClr val="accent2"/>
              </a:solidFill>
              <a:effectLst/>
              <a:uLnTx/>
              <a:uFillTx/>
              <a:latin typeface="Arial" pitchFamily="34" charset="0"/>
              <a:ea typeface="+mn-ea"/>
              <a:cs typeface="Arial" pitchFamily="34" charset="0"/>
            </a:endParaRPr>
          </a:p>
        </p:txBody>
      </p:sp>
      <p:sp>
        <p:nvSpPr>
          <p:cNvPr id="12" name="Rectangle : avec coins arrondis en haut 11">
            <a:extLst>
              <a:ext uri="{FF2B5EF4-FFF2-40B4-BE49-F238E27FC236}">
                <a16:creationId xmlns:a16="http://schemas.microsoft.com/office/drawing/2014/main" id="{7A65FF9A-DADC-42CA-8241-60B6DB5C5CA8}"/>
              </a:ext>
            </a:extLst>
          </p:cNvPr>
          <p:cNvSpPr/>
          <p:nvPr userDrawn="1"/>
        </p:nvSpPr>
        <p:spPr>
          <a:xfrm rot="5400000">
            <a:off x="-97211" y="342509"/>
            <a:ext cx="336000" cy="141577"/>
          </a:xfrm>
          <a:prstGeom prst="round2SameRect">
            <a:avLst>
              <a:gd name="adj1" fmla="val 50000"/>
              <a:gd name="adj2"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tIns="121920" rtlCol="0" anchor="t"/>
          <a:lstStyle/>
          <a:p>
            <a:pPr marL="302676" indent="-302676" algn="ctr">
              <a:lnSpc>
                <a:spcPct val="85000"/>
              </a:lnSpc>
              <a:spcAft>
                <a:spcPts val="1600"/>
              </a:spcAft>
              <a:buFont typeface="Arial" pitchFamily="34" charset="0"/>
              <a:buChar char="•"/>
            </a:pPr>
            <a:endParaRPr lang="fr-FR" sz="3200">
              <a:solidFill>
                <a:schemeClr val="bg1"/>
              </a:solidFill>
              <a:latin typeface="Arial" pitchFamily="34" charset="0"/>
              <a:cs typeface="Arial" pitchFamily="34" charset="0"/>
            </a:endParaRPr>
          </a:p>
        </p:txBody>
      </p:sp>
      <p:sp>
        <p:nvSpPr>
          <p:cNvPr id="3" name="Titre 2">
            <a:extLst>
              <a:ext uri="{FF2B5EF4-FFF2-40B4-BE49-F238E27FC236}">
                <a16:creationId xmlns:a16="http://schemas.microsoft.com/office/drawing/2014/main" id="{B6734A17-D677-A147-E75F-5A897488EFC9}"/>
              </a:ext>
            </a:extLst>
          </p:cNvPr>
          <p:cNvSpPr>
            <a:spLocks noGrp="1"/>
          </p:cNvSpPr>
          <p:nvPr>
            <p:ph type="title"/>
          </p:nvPr>
        </p:nvSpPr>
        <p:spPr/>
        <p:txBody>
          <a:bodyPr/>
          <a:lstStyle/>
          <a:p>
            <a:r>
              <a:rPr lang="fr-FR"/>
              <a:t>Modifiez le style du titre</a:t>
            </a:r>
          </a:p>
        </p:txBody>
      </p:sp>
    </p:spTree>
    <p:extLst>
      <p:ext uri="{BB962C8B-B14F-4D97-AF65-F5344CB8AC3E}">
        <p14:creationId xmlns:p14="http://schemas.microsoft.com/office/powerpoint/2010/main" val="1796149850"/>
      </p:ext>
    </p:extLst>
  </p:cSld>
  <p:clrMapOvr>
    <a:masterClrMapping/>
  </p:clrMapOvr>
  <p:transition>
    <p:fade/>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extes Styles">
    <p:spTree>
      <p:nvGrpSpPr>
        <p:cNvPr id="1" name=""/>
        <p:cNvGrpSpPr/>
        <p:nvPr/>
      </p:nvGrpSpPr>
      <p:grpSpPr>
        <a:xfrm>
          <a:off x="0" y="0"/>
          <a:ext cx="0" cy="0"/>
          <a:chOff x="0" y="0"/>
          <a:chExt cx="0" cy="0"/>
        </a:xfrm>
      </p:grpSpPr>
      <p:sp>
        <p:nvSpPr>
          <p:cNvPr id="4" name="Text Placeholder 3"/>
          <p:cNvSpPr>
            <a:spLocks noGrp="1"/>
          </p:cNvSpPr>
          <p:nvPr>
            <p:ph type="body" sz="quarter" idx="15" hasCustomPrompt="1"/>
          </p:nvPr>
        </p:nvSpPr>
        <p:spPr>
          <a:xfrm>
            <a:off x="292100" y="608095"/>
            <a:ext cx="11582400" cy="338756"/>
          </a:xfrm>
          <a:prstGeom prst="rect">
            <a:avLst/>
          </a:prstGeom>
        </p:spPr>
        <p:txBody>
          <a:bodyPr vert="horz" lIns="0" tIns="0" rIns="0" bIns="0" rtlCol="0" anchor="t" anchorCtr="0">
            <a:noAutofit/>
          </a:bodyPr>
          <a:lstStyle>
            <a:lvl1pPr marL="0" indent="0">
              <a:lnSpc>
                <a:spcPct val="100000"/>
              </a:lnSpc>
              <a:spcAft>
                <a:spcPts val="0"/>
              </a:spcAft>
              <a:buNone/>
              <a:defRPr lang="en-US" sz="1467" b="1" i="0" baseline="0" dirty="0">
                <a:solidFill>
                  <a:schemeClr val="tx1"/>
                </a:solidFill>
                <a:latin typeface="Montserrat" pitchFamily="2" charset="77"/>
                <a:ea typeface="+mj-ea"/>
              </a:defRPr>
            </a:lvl1pPr>
          </a:lstStyle>
          <a:p>
            <a:pPr lvl="0"/>
            <a:r>
              <a:rPr lang="fr-FR" noProof="0"/>
              <a:t>Cliquez pour éditer le sous-titre (Montserrat Bold 11)</a:t>
            </a:r>
          </a:p>
        </p:txBody>
      </p:sp>
      <p:sp>
        <p:nvSpPr>
          <p:cNvPr id="10" name="Text Placeholder 16">
            <a:extLst>
              <a:ext uri="{FF2B5EF4-FFF2-40B4-BE49-F238E27FC236}">
                <a16:creationId xmlns:a16="http://schemas.microsoft.com/office/drawing/2014/main" id="{9DA34986-F1C5-694E-BF58-360F0987688D}"/>
              </a:ext>
            </a:extLst>
          </p:cNvPr>
          <p:cNvSpPr>
            <a:spLocks noGrp="1"/>
          </p:cNvSpPr>
          <p:nvPr>
            <p:ph idx="1" hasCustomPrompt="1"/>
          </p:nvPr>
        </p:nvSpPr>
        <p:spPr>
          <a:xfrm>
            <a:off x="292107" y="970892"/>
            <a:ext cx="11578167" cy="5140639"/>
          </a:xfrm>
          <a:prstGeom prst="rect">
            <a:avLst/>
          </a:prstGeom>
        </p:spPr>
        <p:txBody>
          <a:bodyPr vert="horz" lIns="0" tIns="91440" rIns="91440" bIns="45720" rtlCol="0">
            <a:normAutofit/>
          </a:bodyPr>
          <a:lstStyle>
            <a:lvl1pPr>
              <a:defRPr b="1" i="0">
                <a:latin typeface="Montserrat" pitchFamily="2" charset="77"/>
              </a:defRPr>
            </a:lvl1pPr>
            <a:lvl2pPr>
              <a:defRPr b="1" i="0">
                <a:latin typeface="Montserrat" pitchFamily="2" charset="77"/>
              </a:defRPr>
            </a:lvl2pPr>
            <a:lvl3pPr>
              <a:defRPr b="1" i="0">
                <a:latin typeface="Montserrat" pitchFamily="2" charset="77"/>
              </a:defRPr>
            </a:lvl3pPr>
            <a:lvl4pPr>
              <a:defRPr b="0" i="0">
                <a:latin typeface="Montserrat" pitchFamily="2" charset="77"/>
              </a:defRPr>
            </a:lvl4pPr>
            <a:lvl5pPr>
              <a:defRPr b="0" i="0">
                <a:latin typeface="Montserrat" pitchFamily="2" charset="77"/>
              </a:defRPr>
            </a:lvl5pPr>
          </a:lstStyle>
          <a:p>
            <a:pPr lvl="0"/>
            <a:r>
              <a:rPr lang="fr-FR" noProof="0"/>
              <a:t>Cliquez pour éditer le texte de premier niveau (Montserrat Bold 16)</a:t>
            </a:r>
          </a:p>
          <a:p>
            <a:pPr lvl="1"/>
            <a:r>
              <a:rPr lang="fr-FR" noProof="0"/>
              <a:t>Deuxième niveau (Montserrat Bold 14)</a:t>
            </a:r>
          </a:p>
          <a:p>
            <a:pPr lvl="2"/>
            <a:r>
              <a:rPr lang="fr-FR" noProof="0"/>
              <a:t>Troisième niveau (Montserrat Bold 12)</a:t>
            </a:r>
          </a:p>
          <a:p>
            <a:pPr lvl="3"/>
            <a:r>
              <a:rPr lang="fr-FR" noProof="0"/>
              <a:t>Quatrième niveau (Montserrat 11)</a:t>
            </a:r>
          </a:p>
          <a:p>
            <a:pPr lvl="4"/>
            <a:r>
              <a:rPr lang="fr-FR" noProof="0"/>
              <a:t>Cinquième niveau (Montserrat 10)</a:t>
            </a:r>
          </a:p>
        </p:txBody>
      </p:sp>
      <p:sp>
        <p:nvSpPr>
          <p:cNvPr id="7" name="Espace réservé de la date 6">
            <a:extLst>
              <a:ext uri="{FF2B5EF4-FFF2-40B4-BE49-F238E27FC236}">
                <a16:creationId xmlns:a16="http://schemas.microsoft.com/office/drawing/2014/main" id="{23F48F51-1029-DAC6-05EC-CEB9323D0C5F}"/>
              </a:ext>
            </a:extLst>
          </p:cNvPr>
          <p:cNvSpPr>
            <a:spLocks noGrp="1"/>
          </p:cNvSpPr>
          <p:nvPr>
            <p:ph type="dt" sz="half" idx="16"/>
          </p:nvPr>
        </p:nvSpPr>
        <p:spPr/>
        <p:txBody>
          <a:bodyPr/>
          <a:lstStyle/>
          <a:p>
            <a:r>
              <a:rPr lang="fr-FR"/>
              <a:t>Juin 2024</a:t>
            </a:r>
          </a:p>
        </p:txBody>
      </p:sp>
      <p:sp>
        <p:nvSpPr>
          <p:cNvPr id="8" name="Espace réservé du pied de page 7">
            <a:extLst>
              <a:ext uri="{FF2B5EF4-FFF2-40B4-BE49-F238E27FC236}">
                <a16:creationId xmlns:a16="http://schemas.microsoft.com/office/drawing/2014/main" id="{667DEC86-4419-A895-29BB-03CB173F71FA}"/>
              </a:ext>
            </a:extLst>
          </p:cNvPr>
          <p:cNvSpPr>
            <a:spLocks noGrp="1"/>
          </p:cNvSpPr>
          <p:nvPr>
            <p:ph type="ftr" sz="quarter" idx="17"/>
          </p:nvPr>
        </p:nvSpPr>
        <p:spPr/>
        <p:txBody>
          <a:bodyPr/>
          <a:lstStyle/>
          <a:p>
            <a:r>
              <a:rPr lang="fr-FR"/>
              <a:t>Confidentiel - Diffusion restreinte aux utilisateurs de La Poste Santé &amp; Autonomie</a:t>
            </a:r>
          </a:p>
        </p:txBody>
      </p:sp>
      <p:sp>
        <p:nvSpPr>
          <p:cNvPr id="9" name="Espace réservé du numéro de diapositive 8">
            <a:extLst>
              <a:ext uri="{FF2B5EF4-FFF2-40B4-BE49-F238E27FC236}">
                <a16:creationId xmlns:a16="http://schemas.microsoft.com/office/drawing/2014/main" id="{86E9B117-B3EE-63D4-726A-9336AF5E2DC6}"/>
              </a:ext>
            </a:extLst>
          </p:cNvPr>
          <p:cNvSpPr>
            <a:spLocks noGrp="1"/>
          </p:cNvSpPr>
          <p:nvPr>
            <p:ph type="sldNum" sz="quarter" idx="18"/>
          </p:nvPr>
        </p:nvSpPr>
        <p:spPr/>
        <p:txBody>
          <a:bodyPr/>
          <a:lstStyle/>
          <a:p>
            <a:fld id="{53DB8CE1-6779-46F0-B962-0147F6BA4944}" type="slidenum">
              <a:rPr lang="fr-FR" smtClean="0"/>
              <a:pPr/>
              <a:t>‹N°›</a:t>
            </a:fld>
            <a:endParaRPr lang="fr-FR"/>
          </a:p>
        </p:txBody>
      </p:sp>
      <p:sp>
        <p:nvSpPr>
          <p:cNvPr id="2" name="Rectangle : avec coins arrondis en haut 1">
            <a:extLst>
              <a:ext uri="{FF2B5EF4-FFF2-40B4-BE49-F238E27FC236}">
                <a16:creationId xmlns:a16="http://schemas.microsoft.com/office/drawing/2014/main" id="{39CF9BA6-D096-AB66-095F-347575117ED9}"/>
              </a:ext>
            </a:extLst>
          </p:cNvPr>
          <p:cNvSpPr/>
          <p:nvPr userDrawn="1"/>
        </p:nvSpPr>
        <p:spPr>
          <a:xfrm rot="5400000">
            <a:off x="-97211" y="342509"/>
            <a:ext cx="336000" cy="141577"/>
          </a:xfrm>
          <a:prstGeom prst="round2SameRect">
            <a:avLst>
              <a:gd name="adj1" fmla="val 50000"/>
              <a:gd name="adj2"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tIns="121920" rtlCol="0" anchor="t"/>
          <a:lstStyle/>
          <a:p>
            <a:pPr marL="302676" indent="-302676" algn="ctr">
              <a:lnSpc>
                <a:spcPct val="85000"/>
              </a:lnSpc>
              <a:spcAft>
                <a:spcPts val="1600"/>
              </a:spcAft>
              <a:buFont typeface="Arial" pitchFamily="34" charset="0"/>
              <a:buChar char="•"/>
            </a:pPr>
            <a:endParaRPr lang="fr-FR" sz="3200">
              <a:solidFill>
                <a:schemeClr val="bg1"/>
              </a:solidFill>
              <a:latin typeface="Arial" pitchFamily="34" charset="0"/>
              <a:cs typeface="Arial" pitchFamily="34" charset="0"/>
            </a:endParaRPr>
          </a:p>
        </p:txBody>
      </p:sp>
      <p:sp>
        <p:nvSpPr>
          <p:cNvPr id="5" name="Titre 4">
            <a:extLst>
              <a:ext uri="{FF2B5EF4-FFF2-40B4-BE49-F238E27FC236}">
                <a16:creationId xmlns:a16="http://schemas.microsoft.com/office/drawing/2014/main" id="{1E34F0EF-2B13-8B88-E3F1-77034D7C36F6}"/>
              </a:ext>
            </a:extLst>
          </p:cNvPr>
          <p:cNvSpPr>
            <a:spLocks noGrp="1"/>
          </p:cNvSpPr>
          <p:nvPr>
            <p:ph type="title"/>
          </p:nvPr>
        </p:nvSpPr>
        <p:spPr/>
        <p:txBody>
          <a:bodyPr/>
          <a:lstStyle/>
          <a:p>
            <a:r>
              <a:rPr lang="fr-FR"/>
              <a:t>Modifiez le style du titre</a:t>
            </a:r>
          </a:p>
        </p:txBody>
      </p:sp>
    </p:spTree>
    <p:extLst>
      <p:ext uri="{BB962C8B-B14F-4D97-AF65-F5344CB8AC3E}">
        <p14:creationId xmlns:p14="http://schemas.microsoft.com/office/powerpoint/2010/main" val="2580383863"/>
      </p:ext>
    </p:extLst>
  </p:cSld>
  <p:clrMapOvr>
    <a:masterClrMapping/>
  </p:clrMapOvr>
  <p:transition>
    <p:fade/>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extes Styles grand titre">
    <p:spTree>
      <p:nvGrpSpPr>
        <p:cNvPr id="1" name=""/>
        <p:cNvGrpSpPr/>
        <p:nvPr/>
      </p:nvGrpSpPr>
      <p:grpSpPr>
        <a:xfrm>
          <a:off x="0" y="0"/>
          <a:ext cx="0" cy="0"/>
          <a:chOff x="0" y="0"/>
          <a:chExt cx="0" cy="0"/>
        </a:xfrm>
      </p:grpSpPr>
      <p:sp>
        <p:nvSpPr>
          <p:cNvPr id="4" name="Text Placeholder 3"/>
          <p:cNvSpPr>
            <a:spLocks noGrp="1"/>
          </p:cNvSpPr>
          <p:nvPr>
            <p:ph type="body" sz="quarter" idx="15" hasCustomPrompt="1"/>
          </p:nvPr>
        </p:nvSpPr>
        <p:spPr>
          <a:xfrm>
            <a:off x="292100" y="956222"/>
            <a:ext cx="11582400" cy="343857"/>
          </a:xfrm>
          <a:prstGeom prst="rect">
            <a:avLst/>
          </a:prstGeom>
        </p:spPr>
        <p:txBody>
          <a:bodyPr vert="horz" lIns="0" tIns="0" rIns="0" bIns="0" rtlCol="0" anchor="t" anchorCtr="0">
            <a:noAutofit/>
          </a:bodyPr>
          <a:lstStyle>
            <a:lvl1pPr marL="0" indent="0">
              <a:lnSpc>
                <a:spcPct val="100000"/>
              </a:lnSpc>
              <a:spcAft>
                <a:spcPts val="0"/>
              </a:spcAft>
              <a:buNone/>
              <a:defRPr lang="en-US" sz="1467" b="1" i="0" baseline="0" dirty="0">
                <a:solidFill>
                  <a:schemeClr val="tx1"/>
                </a:solidFill>
                <a:latin typeface="Montserrat" pitchFamily="2" charset="77"/>
                <a:ea typeface="+mj-ea"/>
              </a:defRPr>
            </a:lvl1pPr>
          </a:lstStyle>
          <a:p>
            <a:pPr lvl="0"/>
            <a:r>
              <a:rPr lang="fr-FR" noProof="0"/>
              <a:t>Cliquez pour éditer le sous-titre (Montserrat 11)</a:t>
            </a:r>
          </a:p>
        </p:txBody>
      </p:sp>
      <p:sp>
        <p:nvSpPr>
          <p:cNvPr id="10" name="Text Placeholder 16">
            <a:extLst>
              <a:ext uri="{FF2B5EF4-FFF2-40B4-BE49-F238E27FC236}">
                <a16:creationId xmlns:a16="http://schemas.microsoft.com/office/drawing/2014/main" id="{9DA34986-F1C5-694E-BF58-360F0987688D}"/>
              </a:ext>
            </a:extLst>
          </p:cNvPr>
          <p:cNvSpPr>
            <a:spLocks noGrp="1"/>
          </p:cNvSpPr>
          <p:nvPr>
            <p:ph idx="1" hasCustomPrompt="1"/>
          </p:nvPr>
        </p:nvSpPr>
        <p:spPr>
          <a:xfrm>
            <a:off x="292107" y="1326401"/>
            <a:ext cx="11578167" cy="4499707"/>
          </a:xfrm>
          <a:prstGeom prst="rect">
            <a:avLst/>
          </a:prstGeom>
        </p:spPr>
        <p:txBody>
          <a:bodyPr vert="horz" lIns="0" tIns="91440" rIns="91440" bIns="45720" rtlCol="0">
            <a:normAutofit/>
          </a:bodyPr>
          <a:lstStyle/>
          <a:p>
            <a:pPr lvl="0"/>
            <a:r>
              <a:rPr lang="fr-FR" noProof="0"/>
              <a:t>Cliquez pour éditer le texte de premier niveau (Montserrat Bold 16)</a:t>
            </a:r>
          </a:p>
          <a:p>
            <a:pPr lvl="1"/>
            <a:r>
              <a:rPr lang="fr-FR" noProof="0"/>
              <a:t>Deuxième niveau (Montserrat Bold 14)</a:t>
            </a:r>
          </a:p>
          <a:p>
            <a:pPr lvl="2"/>
            <a:r>
              <a:rPr lang="fr-FR" noProof="0"/>
              <a:t>Troisième niveau (Montserrat Bold 12)</a:t>
            </a:r>
          </a:p>
          <a:p>
            <a:pPr lvl="3"/>
            <a:r>
              <a:rPr lang="fr-FR" noProof="0"/>
              <a:t>Quatrième niveau (Montserrat 11)</a:t>
            </a:r>
          </a:p>
          <a:p>
            <a:pPr lvl="4"/>
            <a:r>
              <a:rPr lang="fr-FR" noProof="0"/>
              <a:t>Cinquième niveau (Montserrat 10)</a:t>
            </a:r>
          </a:p>
        </p:txBody>
      </p:sp>
      <p:sp>
        <p:nvSpPr>
          <p:cNvPr id="3" name="Espace réservé de la date 2">
            <a:extLst>
              <a:ext uri="{FF2B5EF4-FFF2-40B4-BE49-F238E27FC236}">
                <a16:creationId xmlns:a16="http://schemas.microsoft.com/office/drawing/2014/main" id="{36814294-B19B-4264-A1D3-2F4F64903F83}"/>
              </a:ext>
            </a:extLst>
          </p:cNvPr>
          <p:cNvSpPr>
            <a:spLocks noGrp="1"/>
          </p:cNvSpPr>
          <p:nvPr>
            <p:ph type="dt" sz="half" idx="16"/>
          </p:nvPr>
        </p:nvSpPr>
        <p:spPr/>
        <p:txBody>
          <a:bodyPr/>
          <a:lstStyle/>
          <a:p>
            <a:r>
              <a:rPr lang="fr-FR"/>
              <a:t>Juin 2024</a:t>
            </a:r>
          </a:p>
        </p:txBody>
      </p:sp>
      <p:sp>
        <p:nvSpPr>
          <p:cNvPr id="5" name="Espace réservé du pied de page 4">
            <a:extLst>
              <a:ext uri="{FF2B5EF4-FFF2-40B4-BE49-F238E27FC236}">
                <a16:creationId xmlns:a16="http://schemas.microsoft.com/office/drawing/2014/main" id="{9E5F870E-0413-374F-B757-DA15484CC5F0}"/>
              </a:ext>
            </a:extLst>
          </p:cNvPr>
          <p:cNvSpPr>
            <a:spLocks noGrp="1"/>
          </p:cNvSpPr>
          <p:nvPr>
            <p:ph type="ftr" sz="quarter" idx="17"/>
          </p:nvPr>
        </p:nvSpPr>
        <p:spPr/>
        <p:txBody>
          <a:bodyPr/>
          <a:lstStyle/>
          <a:p>
            <a:r>
              <a:rPr lang="fr-FR"/>
              <a:t>Confidentiel - Diffusion restreinte aux utilisateurs de La Poste Santé &amp; Autonomie</a:t>
            </a:r>
          </a:p>
        </p:txBody>
      </p:sp>
      <p:sp>
        <p:nvSpPr>
          <p:cNvPr id="6" name="Espace réservé du numéro de diapositive 5">
            <a:extLst>
              <a:ext uri="{FF2B5EF4-FFF2-40B4-BE49-F238E27FC236}">
                <a16:creationId xmlns:a16="http://schemas.microsoft.com/office/drawing/2014/main" id="{C813F426-AB15-1230-786D-4A97F1B716EE}"/>
              </a:ext>
            </a:extLst>
          </p:cNvPr>
          <p:cNvSpPr>
            <a:spLocks noGrp="1"/>
          </p:cNvSpPr>
          <p:nvPr>
            <p:ph type="sldNum" sz="quarter" idx="18"/>
          </p:nvPr>
        </p:nvSpPr>
        <p:spPr/>
        <p:txBody>
          <a:bodyPr/>
          <a:lstStyle/>
          <a:p>
            <a:fld id="{53DB8CE1-6779-46F0-B962-0147F6BA4944}" type="slidenum">
              <a:rPr lang="fr-FR" smtClean="0"/>
              <a:pPr/>
              <a:t>‹N°›</a:t>
            </a:fld>
            <a:endParaRPr lang="fr-FR"/>
          </a:p>
        </p:txBody>
      </p:sp>
      <p:sp>
        <p:nvSpPr>
          <p:cNvPr id="9" name="Titre 8">
            <a:extLst>
              <a:ext uri="{FF2B5EF4-FFF2-40B4-BE49-F238E27FC236}">
                <a16:creationId xmlns:a16="http://schemas.microsoft.com/office/drawing/2014/main" id="{A440DEF9-4B44-94B9-DB8B-9EA77F96EC85}"/>
              </a:ext>
            </a:extLst>
          </p:cNvPr>
          <p:cNvSpPr>
            <a:spLocks noGrp="1"/>
          </p:cNvSpPr>
          <p:nvPr>
            <p:ph type="title" hasCustomPrompt="1"/>
          </p:nvPr>
        </p:nvSpPr>
        <p:spPr>
          <a:xfrm>
            <a:off x="287354" y="245298"/>
            <a:ext cx="11578166" cy="684601"/>
          </a:xfrm>
        </p:spPr>
        <p:txBody>
          <a:bodyPr/>
          <a:lstStyle/>
          <a:p>
            <a:r>
              <a:rPr lang="fr-FR"/>
              <a:t>Cliquez pour éditer le titre sur deux lignes </a:t>
            </a:r>
            <a:r>
              <a:rPr lang="fr-FR" err="1"/>
              <a:t>lorem</a:t>
            </a:r>
            <a:r>
              <a:rPr lang="fr-FR"/>
              <a:t> ipsum </a:t>
            </a:r>
            <a:r>
              <a:rPr lang="fr-FR" err="1"/>
              <a:t>doloret</a:t>
            </a:r>
            <a:r>
              <a:rPr lang="fr-FR"/>
              <a:t> </a:t>
            </a:r>
            <a:r>
              <a:rPr lang="fr-FR" err="1"/>
              <a:t>amet</a:t>
            </a:r>
            <a:r>
              <a:rPr lang="fr-FR"/>
              <a:t> </a:t>
            </a:r>
            <a:r>
              <a:rPr lang="fr-FR" err="1"/>
              <a:t>iurgiis</a:t>
            </a:r>
            <a:r>
              <a:rPr lang="fr-FR"/>
              <a:t> longe </a:t>
            </a:r>
            <a:r>
              <a:rPr lang="fr-FR" err="1"/>
              <a:t>discretus</a:t>
            </a:r>
            <a:r>
              <a:rPr lang="fr-FR"/>
              <a:t> (Montserrat 16)</a:t>
            </a:r>
          </a:p>
        </p:txBody>
      </p:sp>
      <p:sp>
        <p:nvSpPr>
          <p:cNvPr id="2" name="Rectangle : avec coins arrondis en haut 1">
            <a:extLst>
              <a:ext uri="{FF2B5EF4-FFF2-40B4-BE49-F238E27FC236}">
                <a16:creationId xmlns:a16="http://schemas.microsoft.com/office/drawing/2014/main" id="{66861E46-A62E-75ED-5AEC-BE9FEEC9CDA7}"/>
              </a:ext>
            </a:extLst>
          </p:cNvPr>
          <p:cNvSpPr/>
          <p:nvPr userDrawn="1"/>
        </p:nvSpPr>
        <p:spPr>
          <a:xfrm rot="5400000">
            <a:off x="-266421" y="509296"/>
            <a:ext cx="672000" cy="144000"/>
          </a:xfrm>
          <a:prstGeom prst="round2SameRect">
            <a:avLst>
              <a:gd name="adj1" fmla="val 50000"/>
              <a:gd name="adj2"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tIns="121920" rtlCol="0" anchor="t"/>
          <a:lstStyle/>
          <a:p>
            <a:pPr marL="302676" indent="-302676" algn="ctr">
              <a:lnSpc>
                <a:spcPct val="85000"/>
              </a:lnSpc>
              <a:spcAft>
                <a:spcPts val="1600"/>
              </a:spcAft>
              <a:buFont typeface="Arial" pitchFamily="34" charset="0"/>
              <a:buChar char="•"/>
            </a:pPr>
            <a:endParaRPr lang="fr-FR" sz="320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1134644427"/>
      </p:ext>
    </p:extLst>
  </p:cSld>
  <p:clrMapOvr>
    <a:masterClrMapping/>
  </p:clrMapOvr>
  <p:transition>
    <p:fade/>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extes Citation">
    <p:spTree>
      <p:nvGrpSpPr>
        <p:cNvPr id="1" name=""/>
        <p:cNvGrpSpPr/>
        <p:nvPr/>
      </p:nvGrpSpPr>
      <p:grpSpPr>
        <a:xfrm>
          <a:off x="0" y="0"/>
          <a:ext cx="0" cy="0"/>
          <a:chOff x="0" y="0"/>
          <a:chExt cx="0" cy="0"/>
        </a:xfrm>
      </p:grpSpPr>
      <p:sp>
        <p:nvSpPr>
          <p:cNvPr id="11" name="Espace réservé du texte 10"/>
          <p:cNvSpPr>
            <a:spLocks noGrp="1"/>
          </p:cNvSpPr>
          <p:nvPr>
            <p:ph type="body" sz="quarter" idx="13" hasCustomPrompt="1"/>
          </p:nvPr>
        </p:nvSpPr>
        <p:spPr>
          <a:xfrm>
            <a:off x="2770622" y="1830227"/>
            <a:ext cx="6650757" cy="3197547"/>
          </a:xfrm>
          <a:prstGeom prst="rect">
            <a:avLst/>
          </a:prstGeom>
        </p:spPr>
        <p:txBody>
          <a:bodyPr anchor="ctr">
            <a:normAutofit/>
          </a:bodyPr>
          <a:lstStyle>
            <a:lvl1pPr marL="0" indent="0" algn="ctr">
              <a:buNone/>
              <a:defRPr sz="2667" b="1" i="0" baseline="0">
                <a:solidFill>
                  <a:schemeClr val="tx1"/>
                </a:solidFill>
                <a:latin typeface="Montserrat" pitchFamily="2" charset="77"/>
              </a:defRPr>
            </a:lvl1pPr>
          </a:lstStyle>
          <a:p>
            <a:pPr lvl="0"/>
            <a:r>
              <a:rPr lang="fr-FR"/>
              <a:t>Espace pour une citation ou une introduction</a:t>
            </a:r>
          </a:p>
        </p:txBody>
      </p:sp>
      <p:sp>
        <p:nvSpPr>
          <p:cNvPr id="2" name="ZoneTexte 1">
            <a:extLst>
              <a:ext uri="{FF2B5EF4-FFF2-40B4-BE49-F238E27FC236}">
                <a16:creationId xmlns:a16="http://schemas.microsoft.com/office/drawing/2014/main" id="{C86CB126-E628-F361-0A52-6B336AE5B286}"/>
              </a:ext>
            </a:extLst>
          </p:cNvPr>
          <p:cNvSpPr txBox="1"/>
          <p:nvPr userDrawn="1"/>
        </p:nvSpPr>
        <p:spPr>
          <a:xfrm>
            <a:off x="4814888" y="1471612"/>
            <a:ext cx="0" cy="0"/>
          </a:xfrm>
          <a:prstGeom prst="rect">
            <a:avLst/>
          </a:prstGeom>
        </p:spPr>
        <p:txBody>
          <a:bodyPr vert="horz" wrap="none" lIns="0" tIns="121920" rIns="121920" bIns="60960" rtlCol="0">
            <a:normAutofit fontScale="25000" lnSpcReduction="20000"/>
          </a:bodyPr>
          <a:lstStyle/>
          <a:p>
            <a:pPr marL="304792" marR="0" indent="-304792" algn="l" defTabSz="1219170" rtl="0" eaLnBrk="1" fontAlgn="auto" latinLnBrk="0" hangingPunct="1">
              <a:lnSpc>
                <a:spcPct val="85000"/>
              </a:lnSpc>
              <a:spcBef>
                <a:spcPts val="0"/>
              </a:spcBef>
              <a:spcAft>
                <a:spcPts val="1600"/>
              </a:spcAft>
              <a:buClr>
                <a:schemeClr val="accent2"/>
              </a:buClr>
              <a:buSzPct val="120000"/>
              <a:buFont typeface="Arial" pitchFamily="34" charset="0"/>
              <a:buChar char="•"/>
              <a:tabLst/>
            </a:pPr>
            <a:endParaRPr kumimoji="0" lang="fr-FR" sz="2667" b="0" i="0" u="none" strike="noStrike" kern="1200" cap="none" spc="0" normalizeH="0" baseline="0" noProof="0">
              <a:ln>
                <a:noFill/>
              </a:ln>
              <a:solidFill>
                <a:schemeClr val="accent2"/>
              </a:solidFill>
              <a:effectLst/>
              <a:uLnTx/>
              <a:uFillTx/>
              <a:latin typeface="Arial" pitchFamily="34" charset="0"/>
              <a:ea typeface="+mn-ea"/>
              <a:cs typeface="Arial" pitchFamily="34" charset="0"/>
            </a:endParaRPr>
          </a:p>
        </p:txBody>
      </p:sp>
      <p:sp>
        <p:nvSpPr>
          <p:cNvPr id="6" name="Espace réservé de la date 5">
            <a:extLst>
              <a:ext uri="{FF2B5EF4-FFF2-40B4-BE49-F238E27FC236}">
                <a16:creationId xmlns:a16="http://schemas.microsoft.com/office/drawing/2014/main" id="{F7B60794-D9E6-FFC9-3C31-53CD656723EE}"/>
              </a:ext>
            </a:extLst>
          </p:cNvPr>
          <p:cNvSpPr>
            <a:spLocks noGrp="1"/>
          </p:cNvSpPr>
          <p:nvPr>
            <p:ph type="dt" sz="half" idx="14"/>
          </p:nvPr>
        </p:nvSpPr>
        <p:spPr/>
        <p:txBody>
          <a:bodyPr/>
          <a:lstStyle/>
          <a:p>
            <a:r>
              <a:rPr lang="fr-FR"/>
              <a:t>Juin 2024</a:t>
            </a:r>
          </a:p>
        </p:txBody>
      </p:sp>
      <p:sp>
        <p:nvSpPr>
          <p:cNvPr id="7" name="Espace réservé du pied de page 6">
            <a:extLst>
              <a:ext uri="{FF2B5EF4-FFF2-40B4-BE49-F238E27FC236}">
                <a16:creationId xmlns:a16="http://schemas.microsoft.com/office/drawing/2014/main" id="{2E677180-36F7-0061-D153-CBF61F58825C}"/>
              </a:ext>
            </a:extLst>
          </p:cNvPr>
          <p:cNvSpPr>
            <a:spLocks noGrp="1"/>
          </p:cNvSpPr>
          <p:nvPr>
            <p:ph type="ftr" sz="quarter" idx="15"/>
          </p:nvPr>
        </p:nvSpPr>
        <p:spPr/>
        <p:txBody>
          <a:bodyPr/>
          <a:lstStyle/>
          <a:p>
            <a:r>
              <a:rPr lang="fr-FR"/>
              <a:t>Confidentiel - Diffusion restreinte aux utilisateurs de La Poste Santé &amp; Autonomie</a:t>
            </a:r>
          </a:p>
        </p:txBody>
      </p:sp>
      <p:sp>
        <p:nvSpPr>
          <p:cNvPr id="8" name="Espace réservé du numéro de diapositive 7">
            <a:extLst>
              <a:ext uri="{FF2B5EF4-FFF2-40B4-BE49-F238E27FC236}">
                <a16:creationId xmlns:a16="http://schemas.microsoft.com/office/drawing/2014/main" id="{F2CB2209-0D11-314A-87E1-4C9013667318}"/>
              </a:ext>
            </a:extLst>
          </p:cNvPr>
          <p:cNvSpPr>
            <a:spLocks noGrp="1"/>
          </p:cNvSpPr>
          <p:nvPr>
            <p:ph type="sldNum" sz="quarter" idx="16"/>
          </p:nvPr>
        </p:nvSpPr>
        <p:spPr/>
        <p:txBody>
          <a:bodyPr/>
          <a:lstStyle/>
          <a:p>
            <a:fld id="{53DB8CE1-6779-46F0-B962-0147F6BA4944}" type="slidenum">
              <a:rPr lang="fr-FR" smtClean="0"/>
              <a:pPr/>
              <a:t>‹N°›</a:t>
            </a:fld>
            <a:endParaRPr lang="fr-FR"/>
          </a:p>
        </p:txBody>
      </p:sp>
      <p:sp>
        <p:nvSpPr>
          <p:cNvPr id="5" name="Rectangle 4">
            <a:extLst>
              <a:ext uri="{FF2B5EF4-FFF2-40B4-BE49-F238E27FC236}">
                <a16:creationId xmlns:a16="http://schemas.microsoft.com/office/drawing/2014/main" id="{D040A7BA-E674-0F2F-06D3-F933F50AA3D9}"/>
              </a:ext>
            </a:extLst>
          </p:cNvPr>
          <p:cNvSpPr/>
          <p:nvPr userDrawn="1"/>
        </p:nvSpPr>
        <p:spPr>
          <a:xfrm>
            <a:off x="0" y="23854"/>
            <a:ext cx="12157544" cy="6834146"/>
          </a:xfrm>
          <a:prstGeom prst="rect">
            <a:avLst/>
          </a:prstGeom>
          <a:noFill/>
          <a:ln w="76200" cap="flat">
            <a:solidFill>
              <a:schemeClr val="tx1"/>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tIns="121920" rtlCol="0" anchor="t"/>
          <a:lstStyle/>
          <a:p>
            <a:pPr marL="302676" indent="-302676" algn="ctr">
              <a:lnSpc>
                <a:spcPct val="85000"/>
              </a:lnSpc>
              <a:spcAft>
                <a:spcPts val="1600"/>
              </a:spcAft>
              <a:buFont typeface="Arial" pitchFamily="34" charset="0"/>
              <a:buChar char="•"/>
            </a:pPr>
            <a:endParaRPr lang="fr-FR" sz="320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3967024492"/>
      </p:ext>
    </p:extLst>
  </p:cSld>
  <p:clrMapOvr>
    <a:masterClrMapping/>
  </p:clrMapOvr>
  <p:transition>
    <p:fade/>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extes Citation 2">
    <p:spTree>
      <p:nvGrpSpPr>
        <p:cNvPr id="1" name=""/>
        <p:cNvGrpSpPr/>
        <p:nvPr/>
      </p:nvGrpSpPr>
      <p:grpSpPr>
        <a:xfrm>
          <a:off x="0" y="0"/>
          <a:ext cx="0" cy="0"/>
          <a:chOff x="0" y="0"/>
          <a:chExt cx="0" cy="0"/>
        </a:xfrm>
      </p:grpSpPr>
      <p:sp>
        <p:nvSpPr>
          <p:cNvPr id="11" name="Espace réservé du texte 10"/>
          <p:cNvSpPr>
            <a:spLocks noGrp="1"/>
          </p:cNvSpPr>
          <p:nvPr>
            <p:ph type="body" sz="quarter" idx="13" hasCustomPrompt="1"/>
          </p:nvPr>
        </p:nvSpPr>
        <p:spPr>
          <a:xfrm>
            <a:off x="2770622" y="1830227"/>
            <a:ext cx="6650757" cy="3197547"/>
          </a:xfrm>
          <a:prstGeom prst="rect">
            <a:avLst/>
          </a:prstGeom>
        </p:spPr>
        <p:txBody>
          <a:bodyPr anchor="ctr">
            <a:normAutofit/>
          </a:bodyPr>
          <a:lstStyle>
            <a:lvl1pPr marL="0" indent="0" algn="ctr">
              <a:buNone/>
              <a:defRPr sz="2667" b="1" i="0" baseline="0">
                <a:solidFill>
                  <a:schemeClr val="tx1"/>
                </a:solidFill>
                <a:latin typeface="Montserrat" pitchFamily="2" charset="77"/>
              </a:defRPr>
            </a:lvl1pPr>
          </a:lstStyle>
          <a:p>
            <a:pPr lvl="0"/>
            <a:r>
              <a:rPr lang="fr-FR"/>
              <a:t>Espace pour une citation ou une introduction</a:t>
            </a:r>
          </a:p>
        </p:txBody>
      </p:sp>
      <p:sp>
        <p:nvSpPr>
          <p:cNvPr id="2" name="ZoneTexte 1">
            <a:extLst>
              <a:ext uri="{FF2B5EF4-FFF2-40B4-BE49-F238E27FC236}">
                <a16:creationId xmlns:a16="http://schemas.microsoft.com/office/drawing/2014/main" id="{C86CB126-E628-F361-0A52-6B336AE5B286}"/>
              </a:ext>
            </a:extLst>
          </p:cNvPr>
          <p:cNvSpPr txBox="1"/>
          <p:nvPr userDrawn="1"/>
        </p:nvSpPr>
        <p:spPr>
          <a:xfrm>
            <a:off x="4814888" y="1471612"/>
            <a:ext cx="0" cy="0"/>
          </a:xfrm>
          <a:prstGeom prst="rect">
            <a:avLst/>
          </a:prstGeom>
        </p:spPr>
        <p:txBody>
          <a:bodyPr vert="horz" wrap="none" lIns="0" tIns="121920" rIns="121920" bIns="60960" rtlCol="0">
            <a:normAutofit fontScale="25000" lnSpcReduction="20000"/>
          </a:bodyPr>
          <a:lstStyle/>
          <a:p>
            <a:pPr marL="304792" marR="0" indent="-304792" algn="l" defTabSz="1219170" rtl="0" eaLnBrk="1" fontAlgn="auto" latinLnBrk="0" hangingPunct="1">
              <a:lnSpc>
                <a:spcPct val="85000"/>
              </a:lnSpc>
              <a:spcBef>
                <a:spcPts val="0"/>
              </a:spcBef>
              <a:spcAft>
                <a:spcPts val="1600"/>
              </a:spcAft>
              <a:buClr>
                <a:schemeClr val="accent2"/>
              </a:buClr>
              <a:buSzPct val="120000"/>
              <a:buFont typeface="Arial" pitchFamily="34" charset="0"/>
              <a:buChar char="•"/>
              <a:tabLst/>
            </a:pPr>
            <a:endParaRPr kumimoji="0" lang="fr-FR" sz="2667" b="0" i="0" u="none" strike="noStrike" kern="1200" cap="none" spc="0" normalizeH="0" baseline="0" noProof="0">
              <a:ln>
                <a:noFill/>
              </a:ln>
              <a:solidFill>
                <a:schemeClr val="accent2"/>
              </a:solidFill>
              <a:effectLst/>
              <a:uLnTx/>
              <a:uFillTx/>
              <a:latin typeface="Arial" pitchFamily="34" charset="0"/>
              <a:ea typeface="+mn-ea"/>
              <a:cs typeface="Arial" pitchFamily="34" charset="0"/>
            </a:endParaRPr>
          </a:p>
        </p:txBody>
      </p:sp>
      <p:sp>
        <p:nvSpPr>
          <p:cNvPr id="6" name="Espace réservé de la date 5">
            <a:extLst>
              <a:ext uri="{FF2B5EF4-FFF2-40B4-BE49-F238E27FC236}">
                <a16:creationId xmlns:a16="http://schemas.microsoft.com/office/drawing/2014/main" id="{F7B60794-D9E6-FFC9-3C31-53CD656723EE}"/>
              </a:ext>
            </a:extLst>
          </p:cNvPr>
          <p:cNvSpPr>
            <a:spLocks noGrp="1"/>
          </p:cNvSpPr>
          <p:nvPr>
            <p:ph type="dt" sz="half" idx="14"/>
          </p:nvPr>
        </p:nvSpPr>
        <p:spPr/>
        <p:txBody>
          <a:bodyPr/>
          <a:lstStyle/>
          <a:p>
            <a:r>
              <a:rPr lang="fr-FR"/>
              <a:t>Juin 2024</a:t>
            </a:r>
          </a:p>
        </p:txBody>
      </p:sp>
      <p:sp>
        <p:nvSpPr>
          <p:cNvPr id="7" name="Espace réservé du pied de page 6">
            <a:extLst>
              <a:ext uri="{FF2B5EF4-FFF2-40B4-BE49-F238E27FC236}">
                <a16:creationId xmlns:a16="http://schemas.microsoft.com/office/drawing/2014/main" id="{2E677180-36F7-0061-D153-CBF61F58825C}"/>
              </a:ext>
            </a:extLst>
          </p:cNvPr>
          <p:cNvSpPr>
            <a:spLocks noGrp="1"/>
          </p:cNvSpPr>
          <p:nvPr>
            <p:ph type="ftr" sz="quarter" idx="15"/>
          </p:nvPr>
        </p:nvSpPr>
        <p:spPr/>
        <p:txBody>
          <a:bodyPr/>
          <a:lstStyle/>
          <a:p>
            <a:r>
              <a:rPr lang="fr-FR"/>
              <a:t>Confidentiel - Diffusion restreinte aux utilisateurs de La Poste Santé &amp; Autonomie</a:t>
            </a:r>
          </a:p>
        </p:txBody>
      </p:sp>
      <p:sp>
        <p:nvSpPr>
          <p:cNvPr id="8" name="Espace réservé du numéro de diapositive 7">
            <a:extLst>
              <a:ext uri="{FF2B5EF4-FFF2-40B4-BE49-F238E27FC236}">
                <a16:creationId xmlns:a16="http://schemas.microsoft.com/office/drawing/2014/main" id="{F2CB2209-0D11-314A-87E1-4C9013667318}"/>
              </a:ext>
            </a:extLst>
          </p:cNvPr>
          <p:cNvSpPr>
            <a:spLocks noGrp="1"/>
          </p:cNvSpPr>
          <p:nvPr>
            <p:ph type="sldNum" sz="quarter" idx="16"/>
          </p:nvPr>
        </p:nvSpPr>
        <p:spPr/>
        <p:txBody>
          <a:bodyPr/>
          <a:lstStyle/>
          <a:p>
            <a:fld id="{53DB8CE1-6779-46F0-B962-0147F6BA4944}" type="slidenum">
              <a:rPr lang="fr-FR" smtClean="0"/>
              <a:pPr/>
              <a:t>‹N°›</a:t>
            </a:fld>
            <a:endParaRPr lang="fr-FR"/>
          </a:p>
        </p:txBody>
      </p:sp>
      <p:sp>
        <p:nvSpPr>
          <p:cNvPr id="5" name="Rectangle 4">
            <a:extLst>
              <a:ext uri="{FF2B5EF4-FFF2-40B4-BE49-F238E27FC236}">
                <a16:creationId xmlns:a16="http://schemas.microsoft.com/office/drawing/2014/main" id="{499B11CD-6283-9396-84F9-71BC7ABFB725}"/>
              </a:ext>
            </a:extLst>
          </p:cNvPr>
          <p:cNvSpPr/>
          <p:nvPr userDrawn="1"/>
        </p:nvSpPr>
        <p:spPr>
          <a:xfrm>
            <a:off x="0" y="23854"/>
            <a:ext cx="12157544" cy="6834146"/>
          </a:xfrm>
          <a:prstGeom prst="rect">
            <a:avLst/>
          </a:prstGeom>
          <a:noFill/>
          <a:ln w="76200" cap="flat">
            <a:solidFill>
              <a:schemeClr val="tx1"/>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tIns="121920" rtlCol="0" anchor="t"/>
          <a:lstStyle/>
          <a:p>
            <a:pPr marL="302676" indent="-302676" algn="ctr">
              <a:lnSpc>
                <a:spcPct val="85000"/>
              </a:lnSpc>
              <a:spcAft>
                <a:spcPts val="1600"/>
              </a:spcAft>
              <a:buFont typeface="Arial" pitchFamily="34" charset="0"/>
              <a:buChar char="•"/>
            </a:pPr>
            <a:endParaRPr lang="fr-FR" sz="3200">
              <a:solidFill>
                <a:schemeClr val="bg1"/>
              </a:solidFill>
              <a:latin typeface="Arial" pitchFamily="34" charset="0"/>
              <a:cs typeface="Arial" pitchFamily="34" charset="0"/>
            </a:endParaRPr>
          </a:p>
        </p:txBody>
      </p:sp>
      <p:pic>
        <p:nvPicPr>
          <p:cNvPr id="12" name="Image 11">
            <a:extLst>
              <a:ext uri="{FF2B5EF4-FFF2-40B4-BE49-F238E27FC236}">
                <a16:creationId xmlns:a16="http://schemas.microsoft.com/office/drawing/2014/main" id="{7DE53FD8-5B02-36E4-CAD9-F5A074102F62}"/>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45986" b="18529"/>
          <a:stretch/>
        </p:blipFill>
        <p:spPr>
          <a:xfrm>
            <a:off x="6680727" y="3429000"/>
            <a:ext cx="5511273" cy="3429000"/>
          </a:xfrm>
          <a:prstGeom prst="rect">
            <a:avLst/>
          </a:prstGeom>
        </p:spPr>
      </p:pic>
    </p:spTree>
    <p:extLst>
      <p:ext uri="{BB962C8B-B14F-4D97-AF65-F5344CB8AC3E}">
        <p14:creationId xmlns:p14="http://schemas.microsoft.com/office/powerpoint/2010/main" val="1079661172"/>
      </p:ext>
    </p:extLst>
  </p:cSld>
  <p:clrMapOvr>
    <a:masterClrMapping/>
  </p:clrMapOvr>
  <p:transition>
    <p:fade/>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extes Citation 3">
    <p:spTree>
      <p:nvGrpSpPr>
        <p:cNvPr id="1" name=""/>
        <p:cNvGrpSpPr/>
        <p:nvPr/>
      </p:nvGrpSpPr>
      <p:grpSpPr>
        <a:xfrm>
          <a:off x="0" y="0"/>
          <a:ext cx="0" cy="0"/>
          <a:chOff x="0" y="0"/>
          <a:chExt cx="0" cy="0"/>
        </a:xfrm>
      </p:grpSpPr>
      <p:sp>
        <p:nvSpPr>
          <p:cNvPr id="11" name="Espace réservé du texte 10"/>
          <p:cNvSpPr>
            <a:spLocks noGrp="1"/>
          </p:cNvSpPr>
          <p:nvPr>
            <p:ph type="body" sz="quarter" idx="13" hasCustomPrompt="1"/>
          </p:nvPr>
        </p:nvSpPr>
        <p:spPr>
          <a:xfrm>
            <a:off x="2770622" y="1830227"/>
            <a:ext cx="6650757" cy="3197547"/>
          </a:xfrm>
          <a:prstGeom prst="rect">
            <a:avLst/>
          </a:prstGeom>
        </p:spPr>
        <p:txBody>
          <a:bodyPr anchor="ctr">
            <a:normAutofit/>
          </a:bodyPr>
          <a:lstStyle>
            <a:lvl1pPr marL="0" indent="0" algn="ctr">
              <a:buNone/>
              <a:defRPr sz="2667" b="1" i="0" baseline="0">
                <a:solidFill>
                  <a:schemeClr val="tx1"/>
                </a:solidFill>
                <a:latin typeface="Montserrat" pitchFamily="2" charset="77"/>
              </a:defRPr>
            </a:lvl1pPr>
          </a:lstStyle>
          <a:p>
            <a:pPr lvl="0"/>
            <a:r>
              <a:rPr lang="fr-FR"/>
              <a:t>Espace pour une citation ou une introduction</a:t>
            </a:r>
          </a:p>
        </p:txBody>
      </p:sp>
      <p:sp>
        <p:nvSpPr>
          <p:cNvPr id="2" name="ZoneTexte 1">
            <a:extLst>
              <a:ext uri="{FF2B5EF4-FFF2-40B4-BE49-F238E27FC236}">
                <a16:creationId xmlns:a16="http://schemas.microsoft.com/office/drawing/2014/main" id="{C86CB126-E628-F361-0A52-6B336AE5B286}"/>
              </a:ext>
            </a:extLst>
          </p:cNvPr>
          <p:cNvSpPr txBox="1"/>
          <p:nvPr userDrawn="1"/>
        </p:nvSpPr>
        <p:spPr>
          <a:xfrm>
            <a:off x="4814888" y="1471612"/>
            <a:ext cx="0" cy="0"/>
          </a:xfrm>
          <a:prstGeom prst="rect">
            <a:avLst/>
          </a:prstGeom>
        </p:spPr>
        <p:txBody>
          <a:bodyPr vert="horz" wrap="none" lIns="0" tIns="121920" rIns="121920" bIns="60960" rtlCol="0">
            <a:normAutofit fontScale="25000" lnSpcReduction="20000"/>
          </a:bodyPr>
          <a:lstStyle/>
          <a:p>
            <a:pPr marL="304792" marR="0" indent="-304792" algn="l" defTabSz="1219170" rtl="0" eaLnBrk="1" fontAlgn="auto" latinLnBrk="0" hangingPunct="1">
              <a:lnSpc>
                <a:spcPct val="85000"/>
              </a:lnSpc>
              <a:spcBef>
                <a:spcPts val="0"/>
              </a:spcBef>
              <a:spcAft>
                <a:spcPts val="1600"/>
              </a:spcAft>
              <a:buClr>
                <a:schemeClr val="accent2"/>
              </a:buClr>
              <a:buSzPct val="120000"/>
              <a:buFont typeface="Arial" pitchFamily="34" charset="0"/>
              <a:buChar char="•"/>
              <a:tabLst/>
            </a:pPr>
            <a:endParaRPr kumimoji="0" lang="fr-FR" sz="2667" b="0" i="0" u="none" strike="noStrike" kern="1200" cap="none" spc="0" normalizeH="0" baseline="0" noProof="0">
              <a:ln>
                <a:noFill/>
              </a:ln>
              <a:solidFill>
                <a:schemeClr val="accent2"/>
              </a:solidFill>
              <a:effectLst/>
              <a:uLnTx/>
              <a:uFillTx/>
              <a:latin typeface="Arial" pitchFamily="34" charset="0"/>
              <a:ea typeface="+mn-ea"/>
              <a:cs typeface="Arial" pitchFamily="34" charset="0"/>
            </a:endParaRPr>
          </a:p>
        </p:txBody>
      </p:sp>
      <p:sp>
        <p:nvSpPr>
          <p:cNvPr id="6" name="Espace réservé de la date 5">
            <a:extLst>
              <a:ext uri="{FF2B5EF4-FFF2-40B4-BE49-F238E27FC236}">
                <a16:creationId xmlns:a16="http://schemas.microsoft.com/office/drawing/2014/main" id="{F7B60794-D9E6-FFC9-3C31-53CD656723EE}"/>
              </a:ext>
            </a:extLst>
          </p:cNvPr>
          <p:cNvSpPr>
            <a:spLocks noGrp="1"/>
          </p:cNvSpPr>
          <p:nvPr>
            <p:ph type="dt" sz="half" idx="14"/>
          </p:nvPr>
        </p:nvSpPr>
        <p:spPr/>
        <p:txBody>
          <a:bodyPr/>
          <a:lstStyle/>
          <a:p>
            <a:r>
              <a:rPr lang="fr-FR"/>
              <a:t>Juin 2024</a:t>
            </a:r>
          </a:p>
        </p:txBody>
      </p:sp>
      <p:sp>
        <p:nvSpPr>
          <p:cNvPr id="7" name="Espace réservé du pied de page 6">
            <a:extLst>
              <a:ext uri="{FF2B5EF4-FFF2-40B4-BE49-F238E27FC236}">
                <a16:creationId xmlns:a16="http://schemas.microsoft.com/office/drawing/2014/main" id="{2E677180-36F7-0061-D153-CBF61F58825C}"/>
              </a:ext>
            </a:extLst>
          </p:cNvPr>
          <p:cNvSpPr>
            <a:spLocks noGrp="1"/>
          </p:cNvSpPr>
          <p:nvPr>
            <p:ph type="ftr" sz="quarter" idx="15"/>
          </p:nvPr>
        </p:nvSpPr>
        <p:spPr/>
        <p:txBody>
          <a:bodyPr/>
          <a:lstStyle/>
          <a:p>
            <a:r>
              <a:rPr lang="fr-FR"/>
              <a:t>Confidentiel - Diffusion restreinte aux utilisateurs de La Poste Santé &amp; Autonomie</a:t>
            </a:r>
          </a:p>
        </p:txBody>
      </p:sp>
      <p:sp>
        <p:nvSpPr>
          <p:cNvPr id="8" name="Espace réservé du numéro de diapositive 7">
            <a:extLst>
              <a:ext uri="{FF2B5EF4-FFF2-40B4-BE49-F238E27FC236}">
                <a16:creationId xmlns:a16="http://schemas.microsoft.com/office/drawing/2014/main" id="{F2CB2209-0D11-314A-87E1-4C9013667318}"/>
              </a:ext>
            </a:extLst>
          </p:cNvPr>
          <p:cNvSpPr>
            <a:spLocks noGrp="1"/>
          </p:cNvSpPr>
          <p:nvPr>
            <p:ph type="sldNum" sz="quarter" idx="16"/>
          </p:nvPr>
        </p:nvSpPr>
        <p:spPr/>
        <p:txBody>
          <a:bodyPr/>
          <a:lstStyle/>
          <a:p>
            <a:fld id="{53DB8CE1-6779-46F0-B962-0147F6BA4944}" type="slidenum">
              <a:rPr lang="fr-FR" smtClean="0"/>
              <a:pPr/>
              <a:t>‹N°›</a:t>
            </a:fld>
            <a:endParaRPr lang="fr-FR"/>
          </a:p>
        </p:txBody>
      </p:sp>
      <p:sp>
        <p:nvSpPr>
          <p:cNvPr id="5" name="Rectangle 4">
            <a:extLst>
              <a:ext uri="{FF2B5EF4-FFF2-40B4-BE49-F238E27FC236}">
                <a16:creationId xmlns:a16="http://schemas.microsoft.com/office/drawing/2014/main" id="{DB0D7237-85FC-B4D2-AD3F-7242097A5D63}"/>
              </a:ext>
            </a:extLst>
          </p:cNvPr>
          <p:cNvSpPr/>
          <p:nvPr userDrawn="1"/>
        </p:nvSpPr>
        <p:spPr>
          <a:xfrm>
            <a:off x="189781" y="232913"/>
            <a:ext cx="2078966" cy="431321"/>
          </a:xfrm>
          <a:prstGeom prst="rect">
            <a:avLst/>
          </a:prstGeom>
          <a:solidFill>
            <a:srgbClr val="003CA5"/>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rtlCol="0" anchor="t"/>
          <a:lstStyle/>
          <a:p>
            <a:pPr marL="227013" indent="-227013" algn="ctr">
              <a:lnSpc>
                <a:spcPct val="85000"/>
              </a:lnSpc>
              <a:spcAft>
                <a:spcPts val="1200"/>
              </a:spcAft>
              <a:buFont typeface="Arial" pitchFamily="34" charset="0"/>
              <a:buChar char="•"/>
            </a:pPr>
            <a:endParaRPr lang="fr-FR">
              <a:solidFill>
                <a:schemeClr val="bg1"/>
              </a:solidFill>
              <a:latin typeface="Arial" pitchFamily="34" charset="0"/>
              <a:cs typeface="Arial" pitchFamily="34" charset="0"/>
            </a:endParaRPr>
          </a:p>
        </p:txBody>
      </p:sp>
      <p:sp>
        <p:nvSpPr>
          <p:cNvPr id="9" name="Rectangle 8">
            <a:extLst>
              <a:ext uri="{FF2B5EF4-FFF2-40B4-BE49-F238E27FC236}">
                <a16:creationId xmlns:a16="http://schemas.microsoft.com/office/drawing/2014/main" id="{38961AC0-2C9E-4829-E5EE-218E604A12A5}"/>
              </a:ext>
            </a:extLst>
          </p:cNvPr>
          <p:cNvSpPr/>
          <p:nvPr userDrawn="1"/>
        </p:nvSpPr>
        <p:spPr>
          <a:xfrm>
            <a:off x="0" y="23854"/>
            <a:ext cx="12157544" cy="6834146"/>
          </a:xfrm>
          <a:prstGeom prst="rect">
            <a:avLst/>
          </a:prstGeom>
          <a:noFill/>
          <a:ln w="76200" cap="flat">
            <a:solidFill>
              <a:schemeClr val="tx1"/>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tIns="121920" rtlCol="0" anchor="t"/>
          <a:lstStyle/>
          <a:p>
            <a:pPr marL="302676" indent="-302676" algn="ctr">
              <a:lnSpc>
                <a:spcPct val="85000"/>
              </a:lnSpc>
              <a:spcAft>
                <a:spcPts val="1600"/>
              </a:spcAft>
              <a:buFont typeface="Arial" pitchFamily="34" charset="0"/>
              <a:buChar char="•"/>
            </a:pPr>
            <a:endParaRPr lang="fr-FR" sz="3200">
              <a:solidFill>
                <a:schemeClr val="bg1"/>
              </a:solidFill>
              <a:latin typeface="Arial" pitchFamily="34" charset="0"/>
              <a:cs typeface="Arial" pitchFamily="34" charset="0"/>
            </a:endParaRPr>
          </a:p>
        </p:txBody>
      </p:sp>
      <p:pic>
        <p:nvPicPr>
          <p:cNvPr id="13" name="Image 12">
            <a:extLst>
              <a:ext uri="{FF2B5EF4-FFF2-40B4-BE49-F238E27FC236}">
                <a16:creationId xmlns:a16="http://schemas.microsoft.com/office/drawing/2014/main" id="{21D30206-60C2-0F64-E8BE-5BE419C78BD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934221" y="-391669"/>
            <a:ext cx="2610257" cy="2610257"/>
          </a:xfrm>
          <a:prstGeom prst="rect">
            <a:avLst/>
          </a:prstGeom>
        </p:spPr>
      </p:pic>
    </p:spTree>
    <p:extLst>
      <p:ext uri="{BB962C8B-B14F-4D97-AF65-F5344CB8AC3E}">
        <p14:creationId xmlns:p14="http://schemas.microsoft.com/office/powerpoint/2010/main" val="1529556817"/>
      </p:ext>
    </p:extLst>
  </p:cSld>
  <p:clrMapOvr>
    <a:masterClrMapping/>
  </p:clrMapOvr>
  <p:transition>
    <p:fade/>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extes Vide 2">
    <p:spTree>
      <p:nvGrpSpPr>
        <p:cNvPr id="1" name=""/>
        <p:cNvGrpSpPr/>
        <p:nvPr/>
      </p:nvGrpSpPr>
      <p:grpSpPr>
        <a:xfrm>
          <a:off x="0" y="0"/>
          <a:ext cx="0" cy="0"/>
          <a:chOff x="0" y="0"/>
          <a:chExt cx="0" cy="0"/>
        </a:xfrm>
      </p:grpSpPr>
      <p:sp>
        <p:nvSpPr>
          <p:cNvPr id="6" name="Espace réservé de la date 5">
            <a:extLst>
              <a:ext uri="{FF2B5EF4-FFF2-40B4-BE49-F238E27FC236}">
                <a16:creationId xmlns:a16="http://schemas.microsoft.com/office/drawing/2014/main" id="{24A1589B-4666-45D4-B4F1-BD346A821390}"/>
              </a:ext>
            </a:extLst>
          </p:cNvPr>
          <p:cNvSpPr>
            <a:spLocks noGrp="1"/>
          </p:cNvSpPr>
          <p:nvPr>
            <p:ph type="dt" sz="half" idx="10"/>
          </p:nvPr>
        </p:nvSpPr>
        <p:spPr/>
        <p:txBody>
          <a:bodyPr/>
          <a:lstStyle/>
          <a:p>
            <a:r>
              <a:rPr lang="fr-FR"/>
              <a:t>Juin 2024</a:t>
            </a:r>
          </a:p>
        </p:txBody>
      </p:sp>
      <p:sp>
        <p:nvSpPr>
          <p:cNvPr id="7" name="Espace réservé du pied de page 6">
            <a:extLst>
              <a:ext uri="{FF2B5EF4-FFF2-40B4-BE49-F238E27FC236}">
                <a16:creationId xmlns:a16="http://schemas.microsoft.com/office/drawing/2014/main" id="{DA87119C-8A2B-3765-6DD1-444352B03C51}"/>
              </a:ext>
            </a:extLst>
          </p:cNvPr>
          <p:cNvSpPr>
            <a:spLocks noGrp="1"/>
          </p:cNvSpPr>
          <p:nvPr>
            <p:ph type="ftr" sz="quarter" idx="11"/>
          </p:nvPr>
        </p:nvSpPr>
        <p:spPr/>
        <p:txBody>
          <a:bodyPr/>
          <a:lstStyle/>
          <a:p>
            <a:r>
              <a:rPr lang="fr-FR"/>
              <a:t>Confidentiel - Diffusion restreinte aux utilisateurs de La Poste Santé &amp; Autonomie</a:t>
            </a:r>
          </a:p>
        </p:txBody>
      </p:sp>
      <p:sp>
        <p:nvSpPr>
          <p:cNvPr id="8" name="Espace réservé du numéro de diapositive 7">
            <a:extLst>
              <a:ext uri="{FF2B5EF4-FFF2-40B4-BE49-F238E27FC236}">
                <a16:creationId xmlns:a16="http://schemas.microsoft.com/office/drawing/2014/main" id="{0A1DB760-54DC-7B2B-8C97-134F85ACE501}"/>
              </a:ext>
            </a:extLst>
          </p:cNvPr>
          <p:cNvSpPr>
            <a:spLocks noGrp="1"/>
          </p:cNvSpPr>
          <p:nvPr>
            <p:ph type="sldNum" sz="quarter" idx="12"/>
          </p:nvPr>
        </p:nvSpPr>
        <p:spPr/>
        <p:txBody>
          <a:bodyPr/>
          <a:lstStyle/>
          <a:p>
            <a:fld id="{53DB8CE1-6779-46F0-B962-0147F6BA4944}" type="slidenum">
              <a:rPr lang="fr-FR" smtClean="0"/>
              <a:pPr/>
              <a:t>‹N°›</a:t>
            </a:fld>
            <a:endParaRPr lang="fr-FR"/>
          </a:p>
        </p:txBody>
      </p:sp>
      <p:sp>
        <p:nvSpPr>
          <p:cNvPr id="4" name="Titre 3">
            <a:extLst>
              <a:ext uri="{FF2B5EF4-FFF2-40B4-BE49-F238E27FC236}">
                <a16:creationId xmlns:a16="http://schemas.microsoft.com/office/drawing/2014/main" id="{93C9D464-2E38-FF0C-E813-D099893268A5}"/>
              </a:ext>
            </a:extLst>
          </p:cNvPr>
          <p:cNvSpPr>
            <a:spLocks noGrp="1"/>
          </p:cNvSpPr>
          <p:nvPr>
            <p:ph type="title"/>
          </p:nvPr>
        </p:nvSpPr>
        <p:spPr/>
        <p:txBody>
          <a:bodyPr/>
          <a:lstStyle/>
          <a:p>
            <a:r>
              <a:rPr lang="fr-FR"/>
              <a:t>Modifiez le style du titre</a:t>
            </a:r>
          </a:p>
        </p:txBody>
      </p:sp>
      <p:sp>
        <p:nvSpPr>
          <p:cNvPr id="2" name="Rectangle : avec coins arrondis en haut 1">
            <a:extLst>
              <a:ext uri="{FF2B5EF4-FFF2-40B4-BE49-F238E27FC236}">
                <a16:creationId xmlns:a16="http://schemas.microsoft.com/office/drawing/2014/main" id="{A4E1A50D-3D7C-72CF-D558-8CC71073DB8C}"/>
              </a:ext>
            </a:extLst>
          </p:cNvPr>
          <p:cNvSpPr/>
          <p:nvPr userDrawn="1"/>
        </p:nvSpPr>
        <p:spPr>
          <a:xfrm rot="5400000">
            <a:off x="-97211" y="342509"/>
            <a:ext cx="336000" cy="141577"/>
          </a:xfrm>
          <a:prstGeom prst="round2SameRect">
            <a:avLst>
              <a:gd name="adj1" fmla="val 50000"/>
              <a:gd name="adj2"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tIns="121920" rtlCol="0" anchor="t"/>
          <a:lstStyle/>
          <a:p>
            <a:pPr marL="302676" indent="-302676" algn="ctr">
              <a:lnSpc>
                <a:spcPct val="85000"/>
              </a:lnSpc>
              <a:spcAft>
                <a:spcPts val="1600"/>
              </a:spcAft>
              <a:buFont typeface="Arial" pitchFamily="34" charset="0"/>
              <a:buChar char="•"/>
            </a:pPr>
            <a:endParaRPr lang="fr-FR" sz="3200">
              <a:solidFill>
                <a:schemeClr val="bg1"/>
              </a:solidFill>
              <a:latin typeface="Arial" pitchFamily="34" charset="0"/>
              <a:cs typeface="Arial" pitchFamily="34" charset="0"/>
            </a:endParaRPr>
          </a:p>
        </p:txBody>
      </p:sp>
      <p:sp>
        <p:nvSpPr>
          <p:cNvPr id="11" name="Text Placeholder 16">
            <a:extLst>
              <a:ext uri="{FF2B5EF4-FFF2-40B4-BE49-F238E27FC236}">
                <a16:creationId xmlns:a16="http://schemas.microsoft.com/office/drawing/2014/main" id="{84B06DF1-249E-D63C-121A-5BA8AE29ECB6}"/>
              </a:ext>
            </a:extLst>
          </p:cNvPr>
          <p:cNvSpPr>
            <a:spLocks noGrp="1"/>
          </p:cNvSpPr>
          <p:nvPr>
            <p:ph idx="1"/>
          </p:nvPr>
        </p:nvSpPr>
        <p:spPr>
          <a:xfrm>
            <a:off x="292107" y="661262"/>
            <a:ext cx="11578167" cy="5457159"/>
          </a:xfrm>
          <a:prstGeom prst="rect">
            <a:avLst/>
          </a:prstGeom>
        </p:spPr>
        <p:txBody>
          <a:bodyPr vert="horz" lIns="0" tIns="91440" rIns="91440" bIns="45720" rtlCol="0">
            <a:normAutofit/>
          </a:bodyPr>
          <a:lstStyle/>
          <a:p>
            <a:pPr lvl="0"/>
            <a:r>
              <a:rPr lang="fr-FR" noProof="0"/>
              <a:t>Cliquez pour éditer le texte de premier niveau (Montserrat Bold 14)</a:t>
            </a:r>
          </a:p>
          <a:p>
            <a:pPr lvl="1"/>
            <a:r>
              <a:rPr lang="fr-FR" noProof="0"/>
              <a:t>Deuxième niveau (Montserrat Bold 12)</a:t>
            </a:r>
          </a:p>
          <a:p>
            <a:pPr lvl="2"/>
            <a:r>
              <a:rPr lang="fr-FR" noProof="0"/>
              <a:t>Troisième niveau (Montserrat Bold 11)</a:t>
            </a:r>
          </a:p>
          <a:p>
            <a:pPr lvl="3"/>
            <a:r>
              <a:rPr lang="fr-FR" noProof="0"/>
              <a:t>Quatrième niveau (Montserrat 10)</a:t>
            </a:r>
          </a:p>
          <a:p>
            <a:pPr lvl="4"/>
            <a:r>
              <a:rPr lang="fr-FR" noProof="0"/>
              <a:t>Cinquième niveau (Montserrat 9)</a:t>
            </a:r>
          </a:p>
        </p:txBody>
      </p:sp>
      <p:pic>
        <p:nvPicPr>
          <p:cNvPr id="5" name="Image 4">
            <a:extLst>
              <a:ext uri="{FF2B5EF4-FFF2-40B4-BE49-F238E27FC236}">
                <a16:creationId xmlns:a16="http://schemas.microsoft.com/office/drawing/2014/main" id="{B9D4BBBE-C0AB-5826-88BF-80AD271A273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45986" b="18529"/>
          <a:stretch/>
        </p:blipFill>
        <p:spPr>
          <a:xfrm>
            <a:off x="6680727" y="3429000"/>
            <a:ext cx="5511273" cy="3429000"/>
          </a:xfrm>
          <a:prstGeom prst="rect">
            <a:avLst/>
          </a:prstGeom>
        </p:spPr>
      </p:pic>
    </p:spTree>
    <p:extLst>
      <p:ext uri="{BB962C8B-B14F-4D97-AF65-F5344CB8AC3E}">
        <p14:creationId xmlns:p14="http://schemas.microsoft.com/office/powerpoint/2010/main" val="3759667291"/>
      </p:ext>
    </p:extLst>
  </p:cSld>
  <p:clrMapOvr>
    <a:masterClrMapping/>
  </p:clrMapOvr>
  <p:transition>
    <p:fade/>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extes Vide">
    <p:spTree>
      <p:nvGrpSpPr>
        <p:cNvPr id="1" name=""/>
        <p:cNvGrpSpPr/>
        <p:nvPr/>
      </p:nvGrpSpPr>
      <p:grpSpPr>
        <a:xfrm>
          <a:off x="0" y="0"/>
          <a:ext cx="0" cy="0"/>
          <a:chOff x="0" y="0"/>
          <a:chExt cx="0" cy="0"/>
        </a:xfrm>
      </p:grpSpPr>
      <p:sp>
        <p:nvSpPr>
          <p:cNvPr id="6" name="Espace réservé de la date 5">
            <a:extLst>
              <a:ext uri="{FF2B5EF4-FFF2-40B4-BE49-F238E27FC236}">
                <a16:creationId xmlns:a16="http://schemas.microsoft.com/office/drawing/2014/main" id="{24A1589B-4666-45D4-B4F1-BD346A821390}"/>
              </a:ext>
            </a:extLst>
          </p:cNvPr>
          <p:cNvSpPr>
            <a:spLocks noGrp="1"/>
          </p:cNvSpPr>
          <p:nvPr>
            <p:ph type="dt" sz="half" idx="10"/>
          </p:nvPr>
        </p:nvSpPr>
        <p:spPr/>
        <p:txBody>
          <a:bodyPr/>
          <a:lstStyle/>
          <a:p>
            <a:r>
              <a:rPr lang="fr-FR"/>
              <a:t>Juin 2024</a:t>
            </a:r>
          </a:p>
        </p:txBody>
      </p:sp>
      <p:sp>
        <p:nvSpPr>
          <p:cNvPr id="7" name="Espace réservé du pied de page 6">
            <a:extLst>
              <a:ext uri="{FF2B5EF4-FFF2-40B4-BE49-F238E27FC236}">
                <a16:creationId xmlns:a16="http://schemas.microsoft.com/office/drawing/2014/main" id="{DA87119C-8A2B-3765-6DD1-444352B03C51}"/>
              </a:ext>
            </a:extLst>
          </p:cNvPr>
          <p:cNvSpPr>
            <a:spLocks noGrp="1"/>
          </p:cNvSpPr>
          <p:nvPr>
            <p:ph type="ftr" sz="quarter" idx="11"/>
          </p:nvPr>
        </p:nvSpPr>
        <p:spPr/>
        <p:txBody>
          <a:bodyPr/>
          <a:lstStyle/>
          <a:p>
            <a:r>
              <a:rPr lang="fr-FR"/>
              <a:t>Confidentiel - Diffusion restreinte aux utilisateurs de La Poste Santé &amp; Autonomie</a:t>
            </a:r>
          </a:p>
        </p:txBody>
      </p:sp>
      <p:sp>
        <p:nvSpPr>
          <p:cNvPr id="8" name="Espace réservé du numéro de diapositive 7">
            <a:extLst>
              <a:ext uri="{FF2B5EF4-FFF2-40B4-BE49-F238E27FC236}">
                <a16:creationId xmlns:a16="http://schemas.microsoft.com/office/drawing/2014/main" id="{0A1DB760-54DC-7B2B-8C97-134F85ACE501}"/>
              </a:ext>
            </a:extLst>
          </p:cNvPr>
          <p:cNvSpPr>
            <a:spLocks noGrp="1"/>
          </p:cNvSpPr>
          <p:nvPr>
            <p:ph type="sldNum" sz="quarter" idx="12"/>
          </p:nvPr>
        </p:nvSpPr>
        <p:spPr/>
        <p:txBody>
          <a:bodyPr/>
          <a:lstStyle/>
          <a:p>
            <a:fld id="{53DB8CE1-6779-46F0-B962-0147F6BA4944}" type="slidenum">
              <a:rPr lang="fr-FR" smtClean="0"/>
              <a:pPr/>
              <a:t>‹N°›</a:t>
            </a:fld>
            <a:endParaRPr lang="fr-FR"/>
          </a:p>
        </p:txBody>
      </p:sp>
      <p:sp>
        <p:nvSpPr>
          <p:cNvPr id="2" name="Titre 1">
            <a:extLst>
              <a:ext uri="{FF2B5EF4-FFF2-40B4-BE49-F238E27FC236}">
                <a16:creationId xmlns:a16="http://schemas.microsoft.com/office/drawing/2014/main" id="{0D51CE0E-AE3E-EF3E-1659-9956E703B575}"/>
              </a:ext>
            </a:extLst>
          </p:cNvPr>
          <p:cNvSpPr>
            <a:spLocks noGrp="1"/>
          </p:cNvSpPr>
          <p:nvPr>
            <p:ph type="title"/>
          </p:nvPr>
        </p:nvSpPr>
        <p:spPr/>
        <p:txBody>
          <a:bodyPr/>
          <a:lstStyle/>
          <a:p>
            <a:r>
              <a:rPr lang="fr-FR"/>
              <a:t>Modifiez le style du titre</a:t>
            </a:r>
          </a:p>
        </p:txBody>
      </p:sp>
      <p:sp>
        <p:nvSpPr>
          <p:cNvPr id="3" name="Rectangle : avec coins arrondis en haut 2">
            <a:extLst>
              <a:ext uri="{FF2B5EF4-FFF2-40B4-BE49-F238E27FC236}">
                <a16:creationId xmlns:a16="http://schemas.microsoft.com/office/drawing/2014/main" id="{ACBE2C05-B6E1-4F7C-5F65-83696ED9725D}"/>
              </a:ext>
            </a:extLst>
          </p:cNvPr>
          <p:cNvSpPr/>
          <p:nvPr userDrawn="1"/>
        </p:nvSpPr>
        <p:spPr>
          <a:xfrm rot="5400000">
            <a:off x="-97211" y="342509"/>
            <a:ext cx="336000" cy="141577"/>
          </a:xfrm>
          <a:prstGeom prst="round2SameRect">
            <a:avLst>
              <a:gd name="adj1" fmla="val 50000"/>
              <a:gd name="adj2"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tIns="121920" rtlCol="0" anchor="t"/>
          <a:lstStyle/>
          <a:p>
            <a:pPr marL="302676" indent="-302676" algn="ctr">
              <a:lnSpc>
                <a:spcPct val="85000"/>
              </a:lnSpc>
              <a:spcAft>
                <a:spcPts val="1600"/>
              </a:spcAft>
              <a:buFont typeface="Arial" pitchFamily="34" charset="0"/>
              <a:buChar char="•"/>
            </a:pPr>
            <a:endParaRPr lang="fr-FR" sz="320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3243561997"/>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es Citation">
    <p:spTree>
      <p:nvGrpSpPr>
        <p:cNvPr id="1" name=""/>
        <p:cNvGrpSpPr/>
        <p:nvPr/>
      </p:nvGrpSpPr>
      <p:grpSpPr>
        <a:xfrm>
          <a:off x="0" y="0"/>
          <a:ext cx="0" cy="0"/>
          <a:chOff x="0" y="0"/>
          <a:chExt cx="0" cy="0"/>
        </a:xfrm>
      </p:grpSpPr>
      <p:sp>
        <p:nvSpPr>
          <p:cNvPr id="11" name="Espace réservé du texte 10"/>
          <p:cNvSpPr>
            <a:spLocks noGrp="1"/>
          </p:cNvSpPr>
          <p:nvPr>
            <p:ph type="body" sz="quarter" idx="13" hasCustomPrompt="1"/>
          </p:nvPr>
        </p:nvSpPr>
        <p:spPr>
          <a:xfrm>
            <a:off x="2770622" y="1830227"/>
            <a:ext cx="6650757" cy="3197547"/>
          </a:xfrm>
          <a:prstGeom prst="rect">
            <a:avLst/>
          </a:prstGeom>
        </p:spPr>
        <p:txBody>
          <a:bodyPr anchor="ctr">
            <a:normAutofit/>
          </a:bodyPr>
          <a:lstStyle>
            <a:lvl1pPr marL="0" indent="0" algn="ctr">
              <a:buNone/>
              <a:defRPr sz="2667" b="1" i="0" baseline="0">
                <a:solidFill>
                  <a:schemeClr val="tx1"/>
                </a:solidFill>
                <a:latin typeface="Montserrat" pitchFamily="2" charset="77"/>
              </a:defRPr>
            </a:lvl1pPr>
          </a:lstStyle>
          <a:p>
            <a:pPr lvl="0"/>
            <a:r>
              <a:rPr lang="fr-FR"/>
              <a:t>Espace pour une citation ou une introduction</a:t>
            </a:r>
          </a:p>
        </p:txBody>
      </p:sp>
      <p:sp>
        <p:nvSpPr>
          <p:cNvPr id="2" name="ZoneTexte 1">
            <a:extLst>
              <a:ext uri="{FF2B5EF4-FFF2-40B4-BE49-F238E27FC236}">
                <a16:creationId xmlns:a16="http://schemas.microsoft.com/office/drawing/2014/main" id="{C86CB126-E628-F361-0A52-6B336AE5B286}"/>
              </a:ext>
            </a:extLst>
          </p:cNvPr>
          <p:cNvSpPr txBox="1"/>
          <p:nvPr userDrawn="1"/>
        </p:nvSpPr>
        <p:spPr>
          <a:xfrm>
            <a:off x="4814888" y="1471612"/>
            <a:ext cx="0" cy="0"/>
          </a:xfrm>
          <a:prstGeom prst="rect">
            <a:avLst/>
          </a:prstGeom>
        </p:spPr>
        <p:txBody>
          <a:bodyPr vert="horz" wrap="none" lIns="0" tIns="121920" rIns="121920" bIns="60960" rtlCol="0">
            <a:normAutofit fontScale="25000" lnSpcReduction="20000"/>
          </a:bodyPr>
          <a:lstStyle/>
          <a:p>
            <a:pPr marL="304792" marR="0" indent="-304792" algn="l" defTabSz="1219170" rtl="0" eaLnBrk="1" fontAlgn="auto" latinLnBrk="0" hangingPunct="1">
              <a:lnSpc>
                <a:spcPct val="85000"/>
              </a:lnSpc>
              <a:spcBef>
                <a:spcPts val="0"/>
              </a:spcBef>
              <a:spcAft>
                <a:spcPts val="1600"/>
              </a:spcAft>
              <a:buClr>
                <a:schemeClr val="accent2"/>
              </a:buClr>
              <a:buSzPct val="120000"/>
              <a:buFont typeface="Arial" pitchFamily="34" charset="0"/>
              <a:buChar char="•"/>
              <a:tabLst/>
            </a:pPr>
            <a:endParaRPr kumimoji="0" lang="fr-FR" sz="2667" b="0" i="0" u="none" strike="noStrike" kern="1200" cap="none" spc="0" normalizeH="0" baseline="0" noProof="0">
              <a:ln>
                <a:noFill/>
              </a:ln>
              <a:solidFill>
                <a:schemeClr val="accent2"/>
              </a:solidFill>
              <a:effectLst/>
              <a:uLnTx/>
              <a:uFillTx/>
              <a:latin typeface="Arial" pitchFamily="34" charset="0"/>
              <a:ea typeface="+mn-ea"/>
              <a:cs typeface="Arial" pitchFamily="34" charset="0"/>
            </a:endParaRPr>
          </a:p>
        </p:txBody>
      </p:sp>
      <p:sp>
        <p:nvSpPr>
          <p:cNvPr id="6" name="Espace réservé de la date 5">
            <a:extLst>
              <a:ext uri="{FF2B5EF4-FFF2-40B4-BE49-F238E27FC236}">
                <a16:creationId xmlns:a16="http://schemas.microsoft.com/office/drawing/2014/main" id="{F7B60794-D9E6-FFC9-3C31-53CD656723EE}"/>
              </a:ext>
            </a:extLst>
          </p:cNvPr>
          <p:cNvSpPr>
            <a:spLocks noGrp="1"/>
          </p:cNvSpPr>
          <p:nvPr>
            <p:ph type="dt" sz="half" idx="14"/>
          </p:nvPr>
        </p:nvSpPr>
        <p:spPr/>
        <p:txBody>
          <a:bodyPr/>
          <a:lstStyle/>
          <a:p>
            <a:r>
              <a:rPr lang="fr-FR"/>
              <a:t>Date</a:t>
            </a:r>
          </a:p>
        </p:txBody>
      </p:sp>
      <p:sp>
        <p:nvSpPr>
          <p:cNvPr id="7" name="Espace réservé du pied de page 6">
            <a:extLst>
              <a:ext uri="{FF2B5EF4-FFF2-40B4-BE49-F238E27FC236}">
                <a16:creationId xmlns:a16="http://schemas.microsoft.com/office/drawing/2014/main" id="{2E677180-36F7-0061-D153-CBF61F58825C}"/>
              </a:ext>
            </a:extLst>
          </p:cNvPr>
          <p:cNvSpPr>
            <a:spLocks noGrp="1"/>
          </p:cNvSpPr>
          <p:nvPr>
            <p:ph type="ftr" sz="quarter" idx="15"/>
          </p:nvPr>
        </p:nvSpPr>
        <p:spPr/>
        <p:txBody>
          <a:bodyPr/>
          <a:lstStyle/>
          <a:p>
            <a:r>
              <a:rPr lang="fr-FR"/>
              <a:t>Confidentiel - Diffusion restreinte aux utilisateurs de La Poste Santé &amp; Autonomie</a:t>
            </a:r>
          </a:p>
        </p:txBody>
      </p:sp>
      <p:sp>
        <p:nvSpPr>
          <p:cNvPr id="8" name="Espace réservé du numéro de diapositive 7">
            <a:extLst>
              <a:ext uri="{FF2B5EF4-FFF2-40B4-BE49-F238E27FC236}">
                <a16:creationId xmlns:a16="http://schemas.microsoft.com/office/drawing/2014/main" id="{F2CB2209-0D11-314A-87E1-4C9013667318}"/>
              </a:ext>
            </a:extLst>
          </p:cNvPr>
          <p:cNvSpPr>
            <a:spLocks noGrp="1"/>
          </p:cNvSpPr>
          <p:nvPr>
            <p:ph type="sldNum" sz="quarter" idx="16"/>
          </p:nvPr>
        </p:nvSpPr>
        <p:spPr/>
        <p:txBody>
          <a:bodyPr/>
          <a:lstStyle/>
          <a:p>
            <a:fld id="{53DB8CE1-6779-46F0-B962-0147F6BA4944}" type="slidenum">
              <a:rPr lang="fr-FR" smtClean="0"/>
              <a:pPr/>
              <a:t>‹N°›</a:t>
            </a:fld>
            <a:endParaRPr lang="fr-FR"/>
          </a:p>
        </p:txBody>
      </p:sp>
    </p:spTree>
    <p:extLst>
      <p:ext uri="{BB962C8B-B14F-4D97-AF65-F5344CB8AC3E}">
        <p14:creationId xmlns:p14="http://schemas.microsoft.com/office/powerpoint/2010/main" val="872008748"/>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es Citation 2">
    <p:spTree>
      <p:nvGrpSpPr>
        <p:cNvPr id="1" name=""/>
        <p:cNvGrpSpPr/>
        <p:nvPr/>
      </p:nvGrpSpPr>
      <p:grpSpPr>
        <a:xfrm>
          <a:off x="0" y="0"/>
          <a:ext cx="0" cy="0"/>
          <a:chOff x="0" y="0"/>
          <a:chExt cx="0" cy="0"/>
        </a:xfrm>
      </p:grpSpPr>
      <p:sp>
        <p:nvSpPr>
          <p:cNvPr id="11" name="Espace réservé du texte 10"/>
          <p:cNvSpPr>
            <a:spLocks noGrp="1"/>
          </p:cNvSpPr>
          <p:nvPr>
            <p:ph type="body" sz="quarter" idx="13" hasCustomPrompt="1"/>
          </p:nvPr>
        </p:nvSpPr>
        <p:spPr>
          <a:xfrm>
            <a:off x="2770622" y="1830227"/>
            <a:ext cx="6650757" cy="3197547"/>
          </a:xfrm>
          <a:prstGeom prst="rect">
            <a:avLst/>
          </a:prstGeom>
        </p:spPr>
        <p:txBody>
          <a:bodyPr anchor="ctr">
            <a:normAutofit/>
          </a:bodyPr>
          <a:lstStyle>
            <a:lvl1pPr marL="0" indent="0" algn="ctr">
              <a:buNone/>
              <a:defRPr sz="2667" b="1" i="0" baseline="0">
                <a:solidFill>
                  <a:schemeClr val="tx1"/>
                </a:solidFill>
                <a:latin typeface="Montserrat" pitchFamily="2" charset="77"/>
              </a:defRPr>
            </a:lvl1pPr>
          </a:lstStyle>
          <a:p>
            <a:pPr lvl="0"/>
            <a:r>
              <a:rPr lang="fr-FR"/>
              <a:t>Espace pour une citation ou une introduction</a:t>
            </a:r>
          </a:p>
        </p:txBody>
      </p:sp>
      <p:sp>
        <p:nvSpPr>
          <p:cNvPr id="2" name="ZoneTexte 1">
            <a:extLst>
              <a:ext uri="{FF2B5EF4-FFF2-40B4-BE49-F238E27FC236}">
                <a16:creationId xmlns:a16="http://schemas.microsoft.com/office/drawing/2014/main" id="{C86CB126-E628-F361-0A52-6B336AE5B286}"/>
              </a:ext>
            </a:extLst>
          </p:cNvPr>
          <p:cNvSpPr txBox="1"/>
          <p:nvPr userDrawn="1"/>
        </p:nvSpPr>
        <p:spPr>
          <a:xfrm>
            <a:off x="4814888" y="1471612"/>
            <a:ext cx="0" cy="0"/>
          </a:xfrm>
          <a:prstGeom prst="rect">
            <a:avLst/>
          </a:prstGeom>
        </p:spPr>
        <p:txBody>
          <a:bodyPr vert="horz" wrap="none" lIns="0" tIns="121920" rIns="121920" bIns="60960" rtlCol="0">
            <a:normAutofit fontScale="25000" lnSpcReduction="20000"/>
          </a:bodyPr>
          <a:lstStyle/>
          <a:p>
            <a:pPr marL="304792" marR="0" indent="-304792" algn="l" defTabSz="1219170" rtl="0" eaLnBrk="1" fontAlgn="auto" latinLnBrk="0" hangingPunct="1">
              <a:lnSpc>
                <a:spcPct val="85000"/>
              </a:lnSpc>
              <a:spcBef>
                <a:spcPts val="0"/>
              </a:spcBef>
              <a:spcAft>
                <a:spcPts val="1600"/>
              </a:spcAft>
              <a:buClr>
                <a:schemeClr val="accent2"/>
              </a:buClr>
              <a:buSzPct val="120000"/>
              <a:buFont typeface="Arial" pitchFamily="34" charset="0"/>
              <a:buChar char="•"/>
              <a:tabLst/>
            </a:pPr>
            <a:endParaRPr kumimoji="0" lang="fr-FR" sz="2667" b="0" i="0" u="none" strike="noStrike" kern="1200" cap="none" spc="0" normalizeH="0" baseline="0" noProof="0">
              <a:ln>
                <a:noFill/>
              </a:ln>
              <a:solidFill>
                <a:schemeClr val="accent2"/>
              </a:solidFill>
              <a:effectLst/>
              <a:uLnTx/>
              <a:uFillTx/>
              <a:latin typeface="Arial" pitchFamily="34" charset="0"/>
              <a:ea typeface="+mn-ea"/>
              <a:cs typeface="Arial" pitchFamily="34" charset="0"/>
            </a:endParaRPr>
          </a:p>
        </p:txBody>
      </p:sp>
      <p:sp>
        <p:nvSpPr>
          <p:cNvPr id="6" name="Espace réservé de la date 5">
            <a:extLst>
              <a:ext uri="{FF2B5EF4-FFF2-40B4-BE49-F238E27FC236}">
                <a16:creationId xmlns:a16="http://schemas.microsoft.com/office/drawing/2014/main" id="{F7B60794-D9E6-FFC9-3C31-53CD656723EE}"/>
              </a:ext>
            </a:extLst>
          </p:cNvPr>
          <p:cNvSpPr>
            <a:spLocks noGrp="1"/>
          </p:cNvSpPr>
          <p:nvPr>
            <p:ph type="dt" sz="half" idx="14"/>
          </p:nvPr>
        </p:nvSpPr>
        <p:spPr/>
        <p:txBody>
          <a:bodyPr/>
          <a:lstStyle/>
          <a:p>
            <a:r>
              <a:rPr lang="fr-FR"/>
              <a:t>Date</a:t>
            </a:r>
          </a:p>
        </p:txBody>
      </p:sp>
      <p:sp>
        <p:nvSpPr>
          <p:cNvPr id="7" name="Espace réservé du pied de page 6">
            <a:extLst>
              <a:ext uri="{FF2B5EF4-FFF2-40B4-BE49-F238E27FC236}">
                <a16:creationId xmlns:a16="http://schemas.microsoft.com/office/drawing/2014/main" id="{2E677180-36F7-0061-D153-CBF61F58825C}"/>
              </a:ext>
            </a:extLst>
          </p:cNvPr>
          <p:cNvSpPr>
            <a:spLocks noGrp="1"/>
          </p:cNvSpPr>
          <p:nvPr>
            <p:ph type="ftr" sz="quarter" idx="15"/>
          </p:nvPr>
        </p:nvSpPr>
        <p:spPr/>
        <p:txBody>
          <a:bodyPr/>
          <a:lstStyle/>
          <a:p>
            <a:r>
              <a:rPr lang="fr-FR"/>
              <a:t>Confidentiel - Diffusion restreinte aux utilisateurs de La Poste Santé &amp; Autonomie</a:t>
            </a:r>
          </a:p>
        </p:txBody>
      </p:sp>
      <p:sp>
        <p:nvSpPr>
          <p:cNvPr id="8" name="Espace réservé du numéro de diapositive 7">
            <a:extLst>
              <a:ext uri="{FF2B5EF4-FFF2-40B4-BE49-F238E27FC236}">
                <a16:creationId xmlns:a16="http://schemas.microsoft.com/office/drawing/2014/main" id="{F2CB2209-0D11-314A-87E1-4C9013667318}"/>
              </a:ext>
            </a:extLst>
          </p:cNvPr>
          <p:cNvSpPr>
            <a:spLocks noGrp="1"/>
          </p:cNvSpPr>
          <p:nvPr>
            <p:ph type="sldNum" sz="quarter" idx="16"/>
          </p:nvPr>
        </p:nvSpPr>
        <p:spPr/>
        <p:txBody>
          <a:bodyPr/>
          <a:lstStyle/>
          <a:p>
            <a:fld id="{53DB8CE1-6779-46F0-B962-0147F6BA4944}" type="slidenum">
              <a:rPr lang="fr-FR" smtClean="0"/>
              <a:pPr/>
              <a:t>‹N°›</a:t>
            </a:fld>
            <a:endParaRPr lang="fr-FR"/>
          </a:p>
        </p:txBody>
      </p:sp>
      <p:pic>
        <p:nvPicPr>
          <p:cNvPr id="4" name="Image 3">
            <a:extLst>
              <a:ext uri="{FF2B5EF4-FFF2-40B4-BE49-F238E27FC236}">
                <a16:creationId xmlns:a16="http://schemas.microsoft.com/office/drawing/2014/main" id="{AF92CA9B-E5F1-1E01-5C9E-FEA0EF001BC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002" r="46071" b="20170"/>
          <a:stretch/>
        </p:blipFill>
        <p:spPr>
          <a:xfrm>
            <a:off x="6680726" y="3429000"/>
            <a:ext cx="5511273" cy="3429000"/>
          </a:xfrm>
          <a:prstGeom prst="rect">
            <a:avLst/>
          </a:prstGeom>
        </p:spPr>
      </p:pic>
    </p:spTree>
    <p:extLst>
      <p:ext uri="{BB962C8B-B14F-4D97-AF65-F5344CB8AC3E}">
        <p14:creationId xmlns:p14="http://schemas.microsoft.com/office/powerpoint/2010/main" val="1829348232"/>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es Citation 3">
    <p:spTree>
      <p:nvGrpSpPr>
        <p:cNvPr id="1" name=""/>
        <p:cNvGrpSpPr/>
        <p:nvPr/>
      </p:nvGrpSpPr>
      <p:grpSpPr>
        <a:xfrm>
          <a:off x="0" y="0"/>
          <a:ext cx="0" cy="0"/>
          <a:chOff x="0" y="0"/>
          <a:chExt cx="0" cy="0"/>
        </a:xfrm>
      </p:grpSpPr>
      <p:sp>
        <p:nvSpPr>
          <p:cNvPr id="11" name="Espace réservé du texte 10"/>
          <p:cNvSpPr>
            <a:spLocks noGrp="1"/>
          </p:cNvSpPr>
          <p:nvPr>
            <p:ph type="body" sz="quarter" idx="13" hasCustomPrompt="1"/>
          </p:nvPr>
        </p:nvSpPr>
        <p:spPr>
          <a:xfrm>
            <a:off x="2770622" y="1830227"/>
            <a:ext cx="6650757" cy="3197547"/>
          </a:xfrm>
          <a:prstGeom prst="rect">
            <a:avLst/>
          </a:prstGeom>
        </p:spPr>
        <p:txBody>
          <a:bodyPr anchor="ctr">
            <a:normAutofit/>
          </a:bodyPr>
          <a:lstStyle>
            <a:lvl1pPr marL="0" indent="0" algn="ctr">
              <a:buNone/>
              <a:defRPr sz="2667" b="1" i="0" baseline="0">
                <a:solidFill>
                  <a:schemeClr val="tx1"/>
                </a:solidFill>
                <a:latin typeface="Montserrat" pitchFamily="2" charset="77"/>
              </a:defRPr>
            </a:lvl1pPr>
          </a:lstStyle>
          <a:p>
            <a:pPr lvl="0"/>
            <a:r>
              <a:rPr lang="fr-FR"/>
              <a:t>Espace pour une citation ou une introduction</a:t>
            </a:r>
          </a:p>
        </p:txBody>
      </p:sp>
      <p:sp>
        <p:nvSpPr>
          <p:cNvPr id="2" name="ZoneTexte 1">
            <a:extLst>
              <a:ext uri="{FF2B5EF4-FFF2-40B4-BE49-F238E27FC236}">
                <a16:creationId xmlns:a16="http://schemas.microsoft.com/office/drawing/2014/main" id="{C86CB126-E628-F361-0A52-6B336AE5B286}"/>
              </a:ext>
            </a:extLst>
          </p:cNvPr>
          <p:cNvSpPr txBox="1"/>
          <p:nvPr userDrawn="1"/>
        </p:nvSpPr>
        <p:spPr>
          <a:xfrm>
            <a:off x="4814888" y="1471612"/>
            <a:ext cx="0" cy="0"/>
          </a:xfrm>
          <a:prstGeom prst="rect">
            <a:avLst/>
          </a:prstGeom>
        </p:spPr>
        <p:txBody>
          <a:bodyPr vert="horz" wrap="none" lIns="0" tIns="121920" rIns="121920" bIns="60960" rtlCol="0">
            <a:normAutofit fontScale="25000" lnSpcReduction="20000"/>
          </a:bodyPr>
          <a:lstStyle/>
          <a:p>
            <a:pPr marL="304792" marR="0" indent="-304792" algn="l" defTabSz="1219170" rtl="0" eaLnBrk="1" fontAlgn="auto" latinLnBrk="0" hangingPunct="1">
              <a:lnSpc>
                <a:spcPct val="85000"/>
              </a:lnSpc>
              <a:spcBef>
                <a:spcPts val="0"/>
              </a:spcBef>
              <a:spcAft>
                <a:spcPts val="1600"/>
              </a:spcAft>
              <a:buClr>
                <a:schemeClr val="accent2"/>
              </a:buClr>
              <a:buSzPct val="120000"/>
              <a:buFont typeface="Arial" pitchFamily="34" charset="0"/>
              <a:buChar char="•"/>
              <a:tabLst/>
            </a:pPr>
            <a:endParaRPr kumimoji="0" lang="fr-FR" sz="2667" b="0" i="0" u="none" strike="noStrike" kern="1200" cap="none" spc="0" normalizeH="0" baseline="0" noProof="0">
              <a:ln>
                <a:noFill/>
              </a:ln>
              <a:solidFill>
                <a:schemeClr val="accent2"/>
              </a:solidFill>
              <a:effectLst/>
              <a:uLnTx/>
              <a:uFillTx/>
              <a:latin typeface="Arial" pitchFamily="34" charset="0"/>
              <a:ea typeface="+mn-ea"/>
              <a:cs typeface="Arial" pitchFamily="34" charset="0"/>
            </a:endParaRPr>
          </a:p>
        </p:txBody>
      </p:sp>
      <p:sp>
        <p:nvSpPr>
          <p:cNvPr id="6" name="Espace réservé de la date 5">
            <a:extLst>
              <a:ext uri="{FF2B5EF4-FFF2-40B4-BE49-F238E27FC236}">
                <a16:creationId xmlns:a16="http://schemas.microsoft.com/office/drawing/2014/main" id="{F7B60794-D9E6-FFC9-3C31-53CD656723EE}"/>
              </a:ext>
            </a:extLst>
          </p:cNvPr>
          <p:cNvSpPr>
            <a:spLocks noGrp="1"/>
          </p:cNvSpPr>
          <p:nvPr>
            <p:ph type="dt" sz="half" idx="14"/>
          </p:nvPr>
        </p:nvSpPr>
        <p:spPr/>
        <p:txBody>
          <a:bodyPr/>
          <a:lstStyle/>
          <a:p>
            <a:r>
              <a:rPr lang="fr-FR"/>
              <a:t>Date</a:t>
            </a:r>
          </a:p>
        </p:txBody>
      </p:sp>
      <p:sp>
        <p:nvSpPr>
          <p:cNvPr id="7" name="Espace réservé du pied de page 6">
            <a:extLst>
              <a:ext uri="{FF2B5EF4-FFF2-40B4-BE49-F238E27FC236}">
                <a16:creationId xmlns:a16="http://schemas.microsoft.com/office/drawing/2014/main" id="{2E677180-36F7-0061-D153-CBF61F58825C}"/>
              </a:ext>
            </a:extLst>
          </p:cNvPr>
          <p:cNvSpPr>
            <a:spLocks noGrp="1"/>
          </p:cNvSpPr>
          <p:nvPr>
            <p:ph type="ftr" sz="quarter" idx="15"/>
          </p:nvPr>
        </p:nvSpPr>
        <p:spPr/>
        <p:txBody>
          <a:bodyPr/>
          <a:lstStyle/>
          <a:p>
            <a:r>
              <a:rPr lang="fr-FR"/>
              <a:t>Confidentiel - Diffusion restreinte aux utilisateurs de La Poste Santé &amp; Autonomie</a:t>
            </a:r>
          </a:p>
        </p:txBody>
      </p:sp>
      <p:sp>
        <p:nvSpPr>
          <p:cNvPr id="8" name="Espace réservé du numéro de diapositive 7">
            <a:extLst>
              <a:ext uri="{FF2B5EF4-FFF2-40B4-BE49-F238E27FC236}">
                <a16:creationId xmlns:a16="http://schemas.microsoft.com/office/drawing/2014/main" id="{F2CB2209-0D11-314A-87E1-4C9013667318}"/>
              </a:ext>
            </a:extLst>
          </p:cNvPr>
          <p:cNvSpPr>
            <a:spLocks noGrp="1"/>
          </p:cNvSpPr>
          <p:nvPr>
            <p:ph type="sldNum" sz="quarter" idx="16"/>
          </p:nvPr>
        </p:nvSpPr>
        <p:spPr/>
        <p:txBody>
          <a:bodyPr/>
          <a:lstStyle/>
          <a:p>
            <a:fld id="{53DB8CE1-6779-46F0-B962-0147F6BA4944}" type="slidenum">
              <a:rPr lang="fr-FR" smtClean="0"/>
              <a:pPr/>
              <a:t>‹N°›</a:t>
            </a:fld>
            <a:endParaRPr lang="fr-FR"/>
          </a:p>
        </p:txBody>
      </p:sp>
      <p:sp>
        <p:nvSpPr>
          <p:cNvPr id="5" name="Rectangle 4">
            <a:extLst>
              <a:ext uri="{FF2B5EF4-FFF2-40B4-BE49-F238E27FC236}">
                <a16:creationId xmlns:a16="http://schemas.microsoft.com/office/drawing/2014/main" id="{668CE431-D3EA-D5EA-B605-57706BC93049}"/>
              </a:ext>
            </a:extLst>
          </p:cNvPr>
          <p:cNvSpPr/>
          <p:nvPr userDrawn="1"/>
        </p:nvSpPr>
        <p:spPr>
          <a:xfrm>
            <a:off x="287354" y="198408"/>
            <a:ext cx="2964804" cy="7504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rtlCol="0" anchor="t"/>
          <a:lstStyle/>
          <a:p>
            <a:pPr marL="227013" indent="-227013" algn="ctr">
              <a:lnSpc>
                <a:spcPct val="85000"/>
              </a:lnSpc>
              <a:spcAft>
                <a:spcPts val="1200"/>
              </a:spcAft>
              <a:buFont typeface="Arial" pitchFamily="34" charset="0"/>
              <a:buChar char="•"/>
            </a:pPr>
            <a:endParaRPr lang="fr-FR">
              <a:solidFill>
                <a:schemeClr val="bg1"/>
              </a:solidFill>
              <a:latin typeface="Arial" pitchFamily="34" charset="0"/>
              <a:cs typeface="Arial" pitchFamily="34" charset="0"/>
            </a:endParaRPr>
          </a:p>
        </p:txBody>
      </p:sp>
      <p:pic>
        <p:nvPicPr>
          <p:cNvPr id="4" name="Image 3">
            <a:extLst>
              <a:ext uri="{FF2B5EF4-FFF2-40B4-BE49-F238E27FC236}">
                <a16:creationId xmlns:a16="http://schemas.microsoft.com/office/drawing/2014/main" id="{F4C3BBCD-00FB-14CF-2525-75208304364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934221" y="-391669"/>
            <a:ext cx="2610257" cy="2610257"/>
          </a:xfrm>
          <a:prstGeom prst="rect">
            <a:avLst/>
          </a:prstGeom>
        </p:spPr>
      </p:pic>
      <p:pic>
        <p:nvPicPr>
          <p:cNvPr id="12" name="Image 11">
            <a:extLst>
              <a:ext uri="{FF2B5EF4-FFF2-40B4-BE49-F238E27FC236}">
                <a16:creationId xmlns:a16="http://schemas.microsoft.com/office/drawing/2014/main" id="{C4AB01E7-5F67-49A8-8401-0876BECC3580}"/>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1002" r="46071" b="20170"/>
          <a:stretch/>
        </p:blipFill>
        <p:spPr>
          <a:xfrm>
            <a:off x="6680726" y="3429000"/>
            <a:ext cx="5511273" cy="3429000"/>
          </a:xfrm>
          <a:prstGeom prst="rect">
            <a:avLst/>
          </a:prstGeom>
        </p:spPr>
      </p:pic>
    </p:spTree>
    <p:extLst>
      <p:ext uri="{BB962C8B-B14F-4D97-AF65-F5344CB8AC3E}">
        <p14:creationId xmlns:p14="http://schemas.microsoft.com/office/powerpoint/2010/main" val="1312268334"/>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emf"/><Relationship Id="rId4" Type="http://schemas.openxmlformats.org/officeDocument/2006/relationships/theme" Target="../theme/theme1.xml"/></Relationships>
</file>

<file path=ppt/slideMasters/_rels/slideMaster10.xml.rels><?xml version="1.0" encoding="UTF-8" standalone="yes"?>
<Relationships xmlns="http://schemas.openxmlformats.org/package/2006/relationships"><Relationship Id="rId8" Type="http://schemas.openxmlformats.org/officeDocument/2006/relationships/theme" Target="../theme/theme10.xml"/><Relationship Id="rId3" Type="http://schemas.openxmlformats.org/officeDocument/2006/relationships/slideLayout" Target="../slideLayouts/slideLayout62.xml"/><Relationship Id="rId7" Type="http://schemas.openxmlformats.org/officeDocument/2006/relationships/slideLayout" Target="../slideLayouts/slideLayout66.xml"/><Relationship Id="rId2" Type="http://schemas.openxmlformats.org/officeDocument/2006/relationships/slideLayout" Target="../slideLayouts/slideLayout61.xml"/><Relationship Id="rId1" Type="http://schemas.openxmlformats.org/officeDocument/2006/relationships/slideLayout" Target="../slideLayouts/slideLayout60.xml"/><Relationship Id="rId6" Type="http://schemas.openxmlformats.org/officeDocument/2006/relationships/slideLayout" Target="../slideLayouts/slideLayout65.xml"/><Relationship Id="rId5" Type="http://schemas.openxmlformats.org/officeDocument/2006/relationships/slideLayout" Target="../slideLayouts/slideLayout64.xml"/><Relationship Id="rId4" Type="http://schemas.openxmlformats.org/officeDocument/2006/relationships/slideLayout" Target="../slideLayouts/slideLayout63.xml"/><Relationship Id="rId9" Type="http://schemas.openxmlformats.org/officeDocument/2006/relationships/image" Target="../media/image7.emf"/></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13" Type="http://schemas.openxmlformats.org/officeDocument/2006/relationships/slideLayout" Target="../slideLayouts/slideLayout16.xml"/><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slideLayout" Target="../slideLayouts/slideLayout15.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5" Type="http://schemas.openxmlformats.org/officeDocument/2006/relationships/image" Target="../media/image3.png"/><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19.xml"/><Relationship Id="rId7" Type="http://schemas.openxmlformats.org/officeDocument/2006/relationships/slideLayout" Target="../slideLayouts/slideLayout2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5" Type="http://schemas.openxmlformats.org/officeDocument/2006/relationships/slideLayout" Target="../slideLayouts/slideLayout21.xml"/><Relationship Id="rId4" Type="http://schemas.openxmlformats.org/officeDocument/2006/relationships/slideLayout" Target="../slideLayouts/slideLayout20.xml"/><Relationship Id="rId9" Type="http://schemas.openxmlformats.org/officeDocument/2006/relationships/image" Target="../media/image7.emf"/></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26.xml"/><Relationship Id="rId7" Type="http://schemas.openxmlformats.org/officeDocument/2006/relationships/slideLayout" Target="../slideLayouts/slideLayout30.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5" Type="http://schemas.openxmlformats.org/officeDocument/2006/relationships/slideLayout" Target="../slideLayouts/slideLayout28.xml"/><Relationship Id="rId4" Type="http://schemas.openxmlformats.org/officeDocument/2006/relationships/slideLayout" Target="../slideLayouts/slideLayout27.xml"/><Relationship Id="rId9" Type="http://schemas.openxmlformats.org/officeDocument/2006/relationships/image" Target="../media/image7.emf"/></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5.xml"/><Relationship Id="rId1" Type="http://schemas.openxmlformats.org/officeDocument/2006/relationships/slideLayout" Target="../slideLayouts/slideLayout31.xm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theme" Target="../theme/theme6.xml"/><Relationship Id="rId1" Type="http://schemas.openxmlformats.org/officeDocument/2006/relationships/slideLayout" Target="../slideLayouts/slideLayout32.xml"/><Relationship Id="rId4" Type="http://schemas.openxmlformats.org/officeDocument/2006/relationships/image" Target="../media/image2.pn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theme" Target="../theme/theme7.xml"/><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slideLayout" Target="../slideLayouts/slideLayout44.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5" Type="http://schemas.openxmlformats.org/officeDocument/2006/relationships/image" Target="../media/image12.jpeg"/><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 Id="rId14" Type="http://schemas.openxmlformats.org/officeDocument/2006/relationships/image" Target="../media/image11.png"/></Relationships>
</file>

<file path=ppt/slideMasters/_rels/slideMaster8.xml.rels><?xml version="1.0" encoding="UTF-8" standalone="yes"?>
<Relationships xmlns="http://schemas.openxmlformats.org/package/2006/relationships"><Relationship Id="rId8" Type="http://schemas.openxmlformats.org/officeDocument/2006/relationships/theme" Target="../theme/theme8.xml"/><Relationship Id="rId3" Type="http://schemas.openxmlformats.org/officeDocument/2006/relationships/slideLayout" Target="../slideLayouts/slideLayout47.xml"/><Relationship Id="rId7" Type="http://schemas.openxmlformats.org/officeDocument/2006/relationships/slideLayout" Target="../slideLayouts/slideLayout51.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5" Type="http://schemas.openxmlformats.org/officeDocument/2006/relationships/slideLayout" Target="../slideLayouts/slideLayout49.xml"/><Relationship Id="rId10" Type="http://schemas.openxmlformats.org/officeDocument/2006/relationships/image" Target="../media/image7.emf"/><Relationship Id="rId4" Type="http://schemas.openxmlformats.org/officeDocument/2006/relationships/slideLayout" Target="../slideLayouts/slideLayout48.xml"/><Relationship Id="rId9" Type="http://schemas.openxmlformats.org/officeDocument/2006/relationships/image" Target="../media/image13.png"/></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59.xml"/><Relationship Id="rId3" Type="http://schemas.openxmlformats.org/officeDocument/2006/relationships/slideLayout" Target="../slideLayouts/slideLayout54.xml"/><Relationship Id="rId7" Type="http://schemas.openxmlformats.org/officeDocument/2006/relationships/slideLayout" Target="../slideLayouts/slideLayout58.xml"/><Relationship Id="rId2" Type="http://schemas.openxmlformats.org/officeDocument/2006/relationships/slideLayout" Target="../slideLayouts/slideLayout53.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image" Target="../media/image15.png"/><Relationship Id="rId5" Type="http://schemas.openxmlformats.org/officeDocument/2006/relationships/slideLayout" Target="../slideLayouts/slideLayout56.xml"/><Relationship Id="rId10" Type="http://schemas.openxmlformats.org/officeDocument/2006/relationships/image" Target="../media/image14.png"/><Relationship Id="rId4" Type="http://schemas.openxmlformats.org/officeDocument/2006/relationships/slideLayout" Target="../slideLayouts/slideLayout55.xml"/><Relationship Id="rId9"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1EB21E26-DC2E-A906-3B4E-F16ECA2D9ACA}"/>
              </a:ext>
            </a:extLst>
          </p:cNvPr>
          <p:cNvPicPr>
            <a:picLocks noChangeAspect="1"/>
          </p:cNvPicPr>
          <p:nvPr userDrawn="1"/>
        </p:nvPicPr>
        <p:blipFill rotWithShape="1">
          <a:blip r:embed="rId5">
            <a:extLst>
              <a:ext uri="{28A0092B-C50C-407E-A947-70E740481C1C}">
                <a14:useLocalDpi xmlns:a14="http://schemas.microsoft.com/office/drawing/2010/main" val="0"/>
              </a:ext>
            </a:extLst>
          </a:blip>
          <a:srcRect r="3255" b="8634"/>
          <a:stretch/>
        </p:blipFill>
        <p:spPr>
          <a:xfrm>
            <a:off x="2846456" y="1184168"/>
            <a:ext cx="9345544" cy="5673833"/>
          </a:xfrm>
          <a:prstGeom prst="rect">
            <a:avLst/>
          </a:prstGeom>
        </p:spPr>
      </p:pic>
      <p:pic>
        <p:nvPicPr>
          <p:cNvPr id="3" name="Image 2">
            <a:extLst>
              <a:ext uri="{FF2B5EF4-FFF2-40B4-BE49-F238E27FC236}">
                <a16:creationId xmlns:a16="http://schemas.microsoft.com/office/drawing/2014/main" id="{37A67B92-9F8C-4D7A-3469-BC88B08D313F}"/>
              </a:ext>
            </a:extLst>
          </p:cNvPr>
          <p:cNvPicPr>
            <a:picLocks noChangeAspect="1"/>
          </p:cNvPicPr>
          <p:nvPr userDrawn="1"/>
        </p:nvPicPr>
        <p:blipFill>
          <a:blip r:embed="rId6" cstate="print">
            <a:extLst>
              <a:ext uri="{28A0092B-C50C-407E-A947-70E740481C1C}">
                <a14:useLocalDpi xmlns:a14="http://schemas.microsoft.com/office/drawing/2010/main" val="0"/>
              </a:ext>
            </a:extLst>
          </a:blip>
          <a:srcRect/>
          <a:stretch/>
        </p:blipFill>
        <p:spPr>
          <a:xfrm>
            <a:off x="10084885" y="4827414"/>
            <a:ext cx="2107115" cy="2030116"/>
          </a:xfrm>
          <a:prstGeom prst="rect">
            <a:avLst/>
          </a:prstGeom>
        </p:spPr>
      </p:pic>
      <p:sp>
        <p:nvSpPr>
          <p:cNvPr id="5" name="ZoneTexte 4">
            <a:extLst>
              <a:ext uri="{FF2B5EF4-FFF2-40B4-BE49-F238E27FC236}">
                <a16:creationId xmlns:a16="http://schemas.microsoft.com/office/drawing/2014/main" id="{05B3BED3-484C-2044-89B0-B550CD70FD9E}"/>
              </a:ext>
            </a:extLst>
          </p:cNvPr>
          <p:cNvSpPr txBox="1"/>
          <p:nvPr>
            <p:extLst>
              <p:ext uri="{1162E1C5-73C7-4A58-AE30-91384D911F3F}">
                <p184:classification xmlns="" xmlns:p184="http://schemas.microsoft.com/office/powerpoint/2018/4/main" val="ftr"/>
              </p:ext>
            </p:extLst>
          </p:nvPr>
        </p:nvSpPr>
        <p:spPr>
          <a:xfrm>
            <a:off x="5791962" y="6515100"/>
            <a:ext cx="636588" cy="152400"/>
          </a:xfrm>
          <a:prstGeom prst="rect">
            <a:avLst/>
          </a:prstGeom>
        </p:spPr>
        <p:txBody>
          <a:bodyPr horzOverflow="overflow" lIns="0" tIns="0" rIns="0" bIns="0">
            <a:spAutoFit/>
          </a:bodyPr>
          <a:lstStyle/>
          <a:p>
            <a:pPr algn="l"/>
            <a:r>
              <a:rPr lang="fr-FR" sz="1000">
                <a:solidFill>
                  <a:srgbClr val="0078D7"/>
                </a:solidFill>
                <a:latin typeface="Calibri" panose="020F0502020204030204" pitchFamily="34" charset="0"/>
                <a:cs typeface="Calibri" panose="020F0502020204030204" pitchFamily="34" charset="0"/>
              </a:rPr>
              <a:t>C1 - Interne</a:t>
            </a:r>
          </a:p>
        </p:txBody>
      </p:sp>
    </p:spTree>
    <p:extLst>
      <p:ext uri="{BB962C8B-B14F-4D97-AF65-F5344CB8AC3E}">
        <p14:creationId xmlns:p14="http://schemas.microsoft.com/office/powerpoint/2010/main" val="3464466108"/>
      </p:ext>
    </p:extLst>
  </p:cSld>
  <p:clrMap bg1="lt1" tx1="dk1" bg2="lt2" tx2="dk2" accent1="accent1" accent2="accent2" accent3="accent3" accent4="accent4" accent5="accent5" accent6="accent6" hlink="hlink" folHlink="folHlink"/>
  <p:sldLayoutIdLst>
    <p:sldLayoutId id="2147484080" r:id="rId1"/>
    <p:sldLayoutId id="2147484169" r:id="rId2"/>
    <p:sldLayoutId id="2147484195" r:id="rId3"/>
  </p:sldLayoutIdLst>
  <p:txStyles>
    <p:titleStyle>
      <a:lvl1pPr algn="l" defTabSz="1219170" rtl="0" eaLnBrk="1" latinLnBrk="0" hangingPunct="1">
        <a:lnSpc>
          <a:spcPct val="90000"/>
        </a:lnSpc>
        <a:spcBef>
          <a:spcPct val="0"/>
        </a:spcBef>
        <a:buNone/>
        <a:defRPr sz="5867" kern="1200">
          <a:solidFill>
            <a:schemeClr val="tx1"/>
          </a:solidFill>
          <a:latin typeface="+mj-lt"/>
          <a:ea typeface="+mj-ea"/>
          <a:cs typeface="+mj-cs"/>
        </a:defRPr>
      </a:lvl1pPr>
    </p:titleStyle>
    <p:bodyStyle>
      <a:lvl1pPr marL="304792" indent="-304792" algn="l" defTabSz="1219170" rtl="0" eaLnBrk="1" latinLnBrk="0" hangingPunct="1">
        <a:lnSpc>
          <a:spcPct val="90000"/>
        </a:lnSpc>
        <a:spcBef>
          <a:spcPts val="1333"/>
        </a:spcBef>
        <a:buFont typeface="Arial" panose="020B0604020202020204" pitchFamily="34" charset="0"/>
        <a:buChar char="•"/>
        <a:defRPr sz="3733" kern="1200">
          <a:solidFill>
            <a:schemeClr val="tx1"/>
          </a:solidFill>
          <a:latin typeface="+mn-lt"/>
          <a:ea typeface="+mn-ea"/>
          <a:cs typeface="+mn-cs"/>
        </a:defRPr>
      </a:lvl1pPr>
      <a:lvl2pPr marL="914377" indent="-304792" algn="l" defTabSz="1219170" rtl="0" eaLnBrk="1" latinLnBrk="0" hangingPunct="1">
        <a:lnSpc>
          <a:spcPct val="90000"/>
        </a:lnSpc>
        <a:spcBef>
          <a:spcPts val="667"/>
        </a:spcBef>
        <a:buFont typeface="Arial" panose="020B0604020202020204" pitchFamily="34" charset="0"/>
        <a:buChar char="•"/>
        <a:defRPr sz="3200" kern="1200">
          <a:solidFill>
            <a:schemeClr val="tx1"/>
          </a:solidFill>
          <a:latin typeface="+mn-lt"/>
          <a:ea typeface="+mn-ea"/>
          <a:cs typeface="+mn-cs"/>
        </a:defRPr>
      </a:lvl2pPr>
      <a:lvl3pPr marL="1523962" indent="-304792" algn="l" defTabSz="1219170" rtl="0" eaLnBrk="1" latinLnBrk="0" hangingPunct="1">
        <a:lnSpc>
          <a:spcPct val="90000"/>
        </a:lnSpc>
        <a:spcBef>
          <a:spcPts val="667"/>
        </a:spcBef>
        <a:buFont typeface="Arial" panose="020B0604020202020204" pitchFamily="34" charset="0"/>
        <a:buChar char="•"/>
        <a:defRPr sz="2667" kern="1200">
          <a:solidFill>
            <a:schemeClr val="tx1"/>
          </a:solidFill>
          <a:latin typeface="+mn-lt"/>
          <a:ea typeface="+mn-ea"/>
          <a:cs typeface="+mn-cs"/>
        </a:defRPr>
      </a:lvl3pPr>
      <a:lvl4pPr marL="2133547"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4pPr>
      <a:lvl5pPr marL="274313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fr-FR"/>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Date Placeholder 2"/>
          <p:cNvSpPr>
            <a:spLocks noGrp="1"/>
          </p:cNvSpPr>
          <p:nvPr>
            <p:ph type="dt" sz="half" idx="2"/>
          </p:nvPr>
        </p:nvSpPr>
        <p:spPr>
          <a:xfrm>
            <a:off x="757237" y="6486425"/>
            <a:ext cx="841248" cy="238443"/>
          </a:xfrm>
          <a:prstGeom prst="rect">
            <a:avLst/>
          </a:prstGeom>
        </p:spPr>
        <p:txBody>
          <a:bodyPr vert="horz" lIns="0" tIns="0" rIns="0" bIns="0" rtlCol="0" anchor="ctr"/>
          <a:lstStyle>
            <a:lvl1pPr algn="l">
              <a:defRPr lang="en-US" sz="800" b="1" i="0" baseline="0" smtClean="0">
                <a:solidFill>
                  <a:schemeClr val="tx1"/>
                </a:solidFill>
                <a:latin typeface="Montserrat" pitchFamily="2" charset="77"/>
                <a:cs typeface="Arial" pitchFamily="34" charset="0"/>
              </a:defRPr>
            </a:lvl1pPr>
          </a:lstStyle>
          <a:p>
            <a:r>
              <a:rPr lang="fr-FR"/>
              <a:t>Juin 2024</a:t>
            </a:r>
          </a:p>
        </p:txBody>
      </p:sp>
      <p:sp>
        <p:nvSpPr>
          <p:cNvPr id="14" name="Footer Placeholder 3"/>
          <p:cNvSpPr>
            <a:spLocks noGrp="1"/>
          </p:cNvSpPr>
          <p:nvPr>
            <p:ph type="ftr" sz="quarter" idx="3"/>
          </p:nvPr>
        </p:nvSpPr>
        <p:spPr>
          <a:xfrm>
            <a:off x="1598486" y="6486425"/>
            <a:ext cx="6312113" cy="238443"/>
          </a:xfrm>
          <a:prstGeom prst="rect">
            <a:avLst/>
          </a:prstGeom>
        </p:spPr>
        <p:txBody>
          <a:bodyPr vert="horz" lIns="0" tIns="0" rIns="0" bIns="0" rtlCol="0" anchor="ctr"/>
          <a:lstStyle>
            <a:lvl1pPr>
              <a:defRPr lang="en-US" sz="800" b="1" i="0" baseline="0" smtClean="0">
                <a:solidFill>
                  <a:schemeClr val="tx1"/>
                </a:solidFill>
                <a:latin typeface="Montserrat" pitchFamily="2" charset="77"/>
                <a:cs typeface="Arial" pitchFamily="34" charset="0"/>
              </a:defRPr>
            </a:lvl1pPr>
          </a:lstStyle>
          <a:p>
            <a:r>
              <a:rPr lang="fr-FR"/>
              <a:t>Confidentiel - Diffusion restreinte aux utilisateurs de La Poste Santé &amp; Autonomie</a:t>
            </a:r>
          </a:p>
        </p:txBody>
      </p:sp>
      <p:sp>
        <p:nvSpPr>
          <p:cNvPr id="17" name="Text Placeholder 16"/>
          <p:cNvSpPr>
            <a:spLocks noGrp="1"/>
          </p:cNvSpPr>
          <p:nvPr>
            <p:ph type="body" idx="1"/>
          </p:nvPr>
        </p:nvSpPr>
        <p:spPr>
          <a:xfrm>
            <a:off x="292107" y="661262"/>
            <a:ext cx="11578167" cy="5457159"/>
          </a:xfrm>
          <a:prstGeom prst="rect">
            <a:avLst/>
          </a:prstGeom>
        </p:spPr>
        <p:txBody>
          <a:bodyPr vert="horz" lIns="0" tIns="91440" rIns="91440" bIns="45720" rtlCol="0">
            <a:normAutofit/>
          </a:bodyPr>
          <a:lstStyle/>
          <a:p>
            <a:pPr lvl="0"/>
            <a:r>
              <a:rPr lang="fr-FR" noProof="0"/>
              <a:t>Cliquez pour éditer le texte de premier niveau (Montserrat Bold 14)</a:t>
            </a:r>
          </a:p>
          <a:p>
            <a:pPr lvl="1"/>
            <a:r>
              <a:rPr lang="fr-FR" noProof="0"/>
              <a:t>Deuxième niveau (Montserrat Bold 12)</a:t>
            </a:r>
          </a:p>
          <a:p>
            <a:pPr lvl="2"/>
            <a:r>
              <a:rPr lang="fr-FR" noProof="0"/>
              <a:t>Troisième niveau (Montserrat Bold 11)</a:t>
            </a:r>
          </a:p>
          <a:p>
            <a:pPr lvl="3"/>
            <a:r>
              <a:rPr lang="fr-FR" noProof="0"/>
              <a:t>Quatrième niveau (Montserrat 10)</a:t>
            </a:r>
          </a:p>
          <a:p>
            <a:pPr lvl="4"/>
            <a:r>
              <a:rPr lang="fr-FR" noProof="0"/>
              <a:t>Cinquième niveau (Montserrat 9)</a:t>
            </a:r>
          </a:p>
        </p:txBody>
      </p:sp>
      <p:sp>
        <p:nvSpPr>
          <p:cNvPr id="6" name="Espace réservé du titre 5"/>
          <p:cNvSpPr>
            <a:spLocks noGrp="1"/>
          </p:cNvSpPr>
          <p:nvPr>
            <p:ph type="title"/>
          </p:nvPr>
        </p:nvSpPr>
        <p:spPr>
          <a:xfrm>
            <a:off x="287354" y="245298"/>
            <a:ext cx="11578167" cy="338756"/>
          </a:xfrm>
          <a:prstGeom prst="rect">
            <a:avLst/>
          </a:prstGeom>
        </p:spPr>
        <p:txBody>
          <a:bodyPr vert="horz" lIns="0" tIns="0" rIns="0" bIns="0" rtlCol="0" anchor="t" anchorCtr="0">
            <a:noAutofit/>
          </a:bodyPr>
          <a:lstStyle/>
          <a:p>
            <a:r>
              <a:rPr lang="fr-FR"/>
              <a:t>Modifiez le style du titre</a:t>
            </a:r>
            <a:endParaRPr lang="en-US"/>
          </a:p>
        </p:txBody>
      </p:sp>
      <p:sp>
        <p:nvSpPr>
          <p:cNvPr id="2" name="Espace réservé du numéro de diapositive 1">
            <a:extLst>
              <a:ext uri="{FF2B5EF4-FFF2-40B4-BE49-F238E27FC236}">
                <a16:creationId xmlns:a16="http://schemas.microsoft.com/office/drawing/2014/main" id="{CB910283-9079-4D7A-A092-FF8311F19F68}"/>
              </a:ext>
            </a:extLst>
          </p:cNvPr>
          <p:cNvSpPr>
            <a:spLocks noGrp="1"/>
          </p:cNvSpPr>
          <p:nvPr>
            <p:ph type="sldNum" sz="quarter" idx="4"/>
          </p:nvPr>
        </p:nvSpPr>
        <p:spPr>
          <a:xfrm>
            <a:off x="287354" y="6481712"/>
            <a:ext cx="469884" cy="238443"/>
          </a:xfrm>
          <a:prstGeom prst="rect">
            <a:avLst/>
          </a:prstGeom>
        </p:spPr>
        <p:txBody>
          <a:bodyPr vert="horz" lIns="0" tIns="45720" rIns="0" bIns="45720" rtlCol="0" anchor="ctr"/>
          <a:lstStyle>
            <a:lvl1pPr algn="l">
              <a:defRPr sz="933" b="1" i="0">
                <a:solidFill>
                  <a:schemeClr val="tx1"/>
                </a:solidFill>
                <a:latin typeface="Montserrat" pitchFamily="2" charset="77"/>
              </a:defRPr>
            </a:lvl1pPr>
          </a:lstStyle>
          <a:p>
            <a:fld id="{53DB8CE1-6779-46F0-B962-0147F6BA4944}" type="slidenum">
              <a:rPr lang="fr-FR" smtClean="0"/>
              <a:pPr/>
              <a:t>‹N°›</a:t>
            </a:fld>
            <a:endParaRPr lang="fr-FR"/>
          </a:p>
        </p:txBody>
      </p:sp>
      <p:pic>
        <p:nvPicPr>
          <p:cNvPr id="3" name="Image 2">
            <a:extLst>
              <a:ext uri="{FF2B5EF4-FFF2-40B4-BE49-F238E27FC236}">
                <a16:creationId xmlns:a16="http://schemas.microsoft.com/office/drawing/2014/main" id="{0169E7A0-2427-2E0D-6CA4-FA45229F0D17}"/>
              </a:ext>
            </a:extLst>
          </p:cNvPr>
          <p:cNvPicPr>
            <a:picLocks noChangeAspect="1"/>
          </p:cNvPicPr>
          <p:nvPr userDrawn="1"/>
        </p:nvPicPr>
        <p:blipFill>
          <a:blip r:embed="rId9" cstate="print">
            <a:extLst>
              <a:ext uri="{28A0092B-C50C-407E-A947-70E740481C1C}">
                <a14:useLocalDpi xmlns:a14="http://schemas.microsoft.com/office/drawing/2010/main" val="0"/>
              </a:ext>
            </a:extLst>
          </a:blip>
          <a:srcRect t="254" b="254"/>
          <a:stretch/>
        </p:blipFill>
        <p:spPr>
          <a:xfrm>
            <a:off x="10040529" y="6306042"/>
            <a:ext cx="1905247" cy="447452"/>
          </a:xfrm>
          <a:prstGeom prst="rect">
            <a:avLst/>
          </a:prstGeom>
        </p:spPr>
      </p:pic>
    </p:spTree>
    <p:extLst>
      <p:ext uri="{BB962C8B-B14F-4D97-AF65-F5344CB8AC3E}">
        <p14:creationId xmlns:p14="http://schemas.microsoft.com/office/powerpoint/2010/main" val="1372753548"/>
      </p:ext>
    </p:extLst>
  </p:cSld>
  <p:clrMap bg1="dk1" tx1="lt1" bg2="dk2" tx2="lt2" accent1="accent1" accent2="accent2" accent3="accent3" accent4="accent4" accent5="accent5" accent6="accent6" hlink="hlink" folHlink="folHlink"/>
  <p:sldLayoutIdLst>
    <p:sldLayoutId id="2147484297" r:id="rId1"/>
    <p:sldLayoutId id="2147484298" r:id="rId2"/>
    <p:sldLayoutId id="2147484299" r:id="rId3"/>
    <p:sldLayoutId id="2147484300" r:id="rId4"/>
    <p:sldLayoutId id="2147484301" r:id="rId5"/>
    <p:sldLayoutId id="2147484302" r:id="rId6"/>
    <p:sldLayoutId id="2147484303" r:id="rId7"/>
  </p:sldLayoutIdLst>
  <p:transition>
    <p:fade/>
  </p:transition>
  <p:hf hdr="0"/>
  <p:txStyles>
    <p:titleStyle>
      <a:lvl1pPr algn="l" defTabSz="1219170" rtl="0" eaLnBrk="1" latinLnBrk="0" hangingPunct="1">
        <a:lnSpc>
          <a:spcPct val="100000"/>
        </a:lnSpc>
        <a:spcBef>
          <a:spcPct val="0"/>
        </a:spcBef>
        <a:buNone/>
        <a:defRPr lang="en-US" sz="2133" b="1" i="0" kern="1200" baseline="0" smtClean="0">
          <a:solidFill>
            <a:schemeClr val="tx1"/>
          </a:solidFill>
          <a:latin typeface="Montserrat" pitchFamily="2" charset="77"/>
          <a:ea typeface="+mj-ea"/>
          <a:cs typeface="Arial"/>
        </a:defRPr>
      </a:lvl1pPr>
    </p:titleStyle>
    <p:bodyStyle>
      <a:lvl1pPr marL="287993" indent="-287993" algn="l" defTabSz="1219170" rtl="0" eaLnBrk="1" latinLnBrk="0" hangingPunct="1">
        <a:lnSpc>
          <a:spcPct val="100000"/>
        </a:lnSpc>
        <a:spcBef>
          <a:spcPts val="0"/>
        </a:spcBef>
        <a:spcAft>
          <a:spcPts val="1333"/>
        </a:spcAft>
        <a:buClr>
          <a:schemeClr val="accent2"/>
        </a:buClr>
        <a:buSzPct val="100000"/>
        <a:buFont typeface="Arial" pitchFamily="34" charset="0"/>
        <a:buChar char="•"/>
        <a:defRPr lang="en-US" sz="1867" b="1" i="0" kern="1200" baseline="0" dirty="0" smtClean="0">
          <a:solidFill>
            <a:schemeClr val="tx1"/>
          </a:solidFill>
          <a:latin typeface="Montserrat" pitchFamily="2" charset="77"/>
          <a:ea typeface="+mn-ea"/>
          <a:cs typeface="Arial" pitchFamily="34" charset="0"/>
        </a:defRPr>
      </a:lvl1pPr>
      <a:lvl2pPr marL="599985" indent="-287993" algn="l" defTabSz="1219170" rtl="0" eaLnBrk="1" latinLnBrk="0" hangingPunct="1">
        <a:lnSpc>
          <a:spcPct val="100000"/>
        </a:lnSpc>
        <a:spcBef>
          <a:spcPts val="0"/>
        </a:spcBef>
        <a:spcAft>
          <a:spcPts val="1333"/>
        </a:spcAft>
        <a:buClr>
          <a:schemeClr val="accent2"/>
        </a:buClr>
        <a:buFont typeface="Arial" panose="020B0604020202020204" pitchFamily="34" charset="0"/>
        <a:buChar char="•"/>
        <a:defRPr lang="en-US" sz="1600" b="1" i="0" kern="1200" baseline="0" dirty="0" smtClean="0">
          <a:solidFill>
            <a:schemeClr val="tx1"/>
          </a:solidFill>
          <a:latin typeface="Montserrat" pitchFamily="2" charset="77"/>
          <a:ea typeface="+mn-ea"/>
          <a:cs typeface="Arial" pitchFamily="34" charset="0"/>
        </a:defRPr>
      </a:lvl2pPr>
      <a:lvl3pPr marL="914377" indent="-304792" algn="l" defTabSz="1219170" rtl="0" eaLnBrk="1" latinLnBrk="0" hangingPunct="1">
        <a:lnSpc>
          <a:spcPct val="100000"/>
        </a:lnSpc>
        <a:spcBef>
          <a:spcPts val="0"/>
        </a:spcBef>
        <a:spcAft>
          <a:spcPts val="1333"/>
        </a:spcAft>
        <a:buClr>
          <a:schemeClr val="accent2"/>
        </a:buClr>
        <a:buFont typeface="Arial" panose="020B0604020202020204" pitchFamily="34" charset="0"/>
        <a:buChar char="•"/>
        <a:defRPr lang="en-US" sz="1467" b="1" i="0" kern="1200" baseline="0" dirty="0" smtClean="0">
          <a:solidFill>
            <a:schemeClr val="tx1"/>
          </a:solidFill>
          <a:latin typeface="Montserrat" pitchFamily="2" charset="77"/>
          <a:ea typeface="+mn-ea"/>
          <a:cs typeface="Arial" pitchFamily="34" charset="0"/>
        </a:defRPr>
      </a:lvl3pPr>
      <a:lvl4pPr marL="1219170" indent="-304792" algn="l" defTabSz="1219170" rtl="0" eaLnBrk="1" latinLnBrk="0" hangingPunct="1">
        <a:lnSpc>
          <a:spcPct val="100000"/>
        </a:lnSpc>
        <a:spcBef>
          <a:spcPts val="0"/>
        </a:spcBef>
        <a:spcAft>
          <a:spcPts val="1333"/>
        </a:spcAft>
        <a:buClr>
          <a:schemeClr val="accent2"/>
        </a:buClr>
        <a:buFont typeface="Arial" panose="020B0604020202020204" pitchFamily="34" charset="0"/>
        <a:buChar char="•"/>
        <a:defRPr lang="en-US" sz="1333" b="0" i="0" kern="1200" baseline="0" dirty="0" smtClean="0">
          <a:solidFill>
            <a:schemeClr val="tx1"/>
          </a:solidFill>
          <a:latin typeface="Montserrat" pitchFamily="2" charset="77"/>
          <a:ea typeface="+mn-ea"/>
          <a:cs typeface="Arial" pitchFamily="34" charset="0"/>
        </a:defRPr>
      </a:lvl4pPr>
      <a:lvl5pPr marL="1523962" indent="-304792" algn="l" defTabSz="1219170" rtl="0" eaLnBrk="1" latinLnBrk="0" hangingPunct="1">
        <a:lnSpc>
          <a:spcPct val="100000"/>
        </a:lnSpc>
        <a:spcBef>
          <a:spcPts val="0"/>
        </a:spcBef>
        <a:spcAft>
          <a:spcPts val="1333"/>
        </a:spcAft>
        <a:buClr>
          <a:schemeClr val="accent2"/>
        </a:buClr>
        <a:buFont typeface="Arial" panose="020B0604020202020204" pitchFamily="34" charset="0"/>
        <a:buChar char="•"/>
        <a:defRPr lang="en-US" sz="1200" b="0" i="0" kern="1200" dirty="0">
          <a:solidFill>
            <a:schemeClr val="tx1"/>
          </a:solidFill>
          <a:latin typeface="Montserrat" pitchFamily="2" charset="77"/>
          <a:ea typeface="+mn-ea"/>
          <a:cs typeface="Arial" pitchFamily="34" charset="0"/>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Date Placeholder 2"/>
          <p:cNvSpPr>
            <a:spLocks noGrp="1"/>
          </p:cNvSpPr>
          <p:nvPr>
            <p:ph type="dt" sz="half" idx="2"/>
          </p:nvPr>
        </p:nvSpPr>
        <p:spPr>
          <a:xfrm>
            <a:off x="757237" y="6486425"/>
            <a:ext cx="841248" cy="238443"/>
          </a:xfrm>
          <a:prstGeom prst="rect">
            <a:avLst/>
          </a:prstGeom>
        </p:spPr>
        <p:txBody>
          <a:bodyPr vert="horz" lIns="0" tIns="0" rIns="0" bIns="0" rtlCol="0" anchor="ctr"/>
          <a:lstStyle>
            <a:lvl1pPr algn="l">
              <a:defRPr lang="en-US" sz="800" b="1" i="0" baseline="0" smtClean="0">
                <a:solidFill>
                  <a:schemeClr val="tx1"/>
                </a:solidFill>
                <a:latin typeface="Montserrat" pitchFamily="2" charset="77"/>
                <a:cs typeface="Arial" pitchFamily="34" charset="0"/>
              </a:defRPr>
            </a:lvl1pPr>
          </a:lstStyle>
          <a:p>
            <a:r>
              <a:rPr lang="fr-FR"/>
              <a:t>Date</a:t>
            </a:r>
          </a:p>
        </p:txBody>
      </p:sp>
      <p:sp>
        <p:nvSpPr>
          <p:cNvPr id="14" name="Footer Placeholder 3"/>
          <p:cNvSpPr>
            <a:spLocks noGrp="1"/>
          </p:cNvSpPr>
          <p:nvPr>
            <p:ph type="ftr" sz="quarter" idx="3"/>
          </p:nvPr>
        </p:nvSpPr>
        <p:spPr>
          <a:xfrm>
            <a:off x="1598486" y="6486425"/>
            <a:ext cx="6312113" cy="238443"/>
          </a:xfrm>
          <a:prstGeom prst="rect">
            <a:avLst/>
          </a:prstGeom>
        </p:spPr>
        <p:txBody>
          <a:bodyPr vert="horz" lIns="0" tIns="0" rIns="0" bIns="0" rtlCol="0" anchor="ctr"/>
          <a:lstStyle>
            <a:lvl1pPr>
              <a:defRPr lang="en-US" sz="800" b="1" i="0" baseline="0" smtClean="0">
                <a:solidFill>
                  <a:schemeClr val="tx1"/>
                </a:solidFill>
                <a:latin typeface="Montserrat" pitchFamily="2" charset="77"/>
                <a:cs typeface="Arial" pitchFamily="34" charset="0"/>
              </a:defRPr>
            </a:lvl1pPr>
          </a:lstStyle>
          <a:p>
            <a:r>
              <a:rPr lang="fr-FR"/>
              <a:t>Confidentiel - Diffusion restreinte aux utilisateurs de La Poste Santé &amp; Autonomie</a:t>
            </a:r>
          </a:p>
        </p:txBody>
      </p:sp>
      <p:sp>
        <p:nvSpPr>
          <p:cNvPr id="17" name="Text Placeholder 16"/>
          <p:cNvSpPr>
            <a:spLocks noGrp="1"/>
          </p:cNvSpPr>
          <p:nvPr>
            <p:ph type="body" idx="1"/>
          </p:nvPr>
        </p:nvSpPr>
        <p:spPr>
          <a:xfrm>
            <a:off x="292107" y="661262"/>
            <a:ext cx="11578167" cy="5457159"/>
          </a:xfrm>
          <a:prstGeom prst="rect">
            <a:avLst/>
          </a:prstGeom>
        </p:spPr>
        <p:txBody>
          <a:bodyPr vert="horz" lIns="0" tIns="91440" rIns="91440" bIns="45720" rtlCol="0">
            <a:normAutofit/>
          </a:bodyPr>
          <a:lstStyle/>
          <a:p>
            <a:pPr lvl="0"/>
            <a:r>
              <a:rPr lang="fr-FR" noProof="0"/>
              <a:t>Cliquez pour éditer le texte de premier niveau (Montserrat Bold 14)</a:t>
            </a:r>
          </a:p>
          <a:p>
            <a:pPr lvl="1"/>
            <a:r>
              <a:rPr lang="fr-FR" noProof="0"/>
              <a:t>Deuxième niveau (Montserrat Bold 12)</a:t>
            </a:r>
          </a:p>
          <a:p>
            <a:pPr lvl="2"/>
            <a:r>
              <a:rPr lang="fr-FR" noProof="0"/>
              <a:t>Troisième niveau (Montserrat Bold 11)</a:t>
            </a:r>
          </a:p>
          <a:p>
            <a:pPr lvl="3"/>
            <a:r>
              <a:rPr lang="fr-FR" noProof="0"/>
              <a:t>Quatrième niveau (Montserrat 10)</a:t>
            </a:r>
          </a:p>
          <a:p>
            <a:pPr lvl="4"/>
            <a:r>
              <a:rPr lang="fr-FR" noProof="0"/>
              <a:t>Cinquième niveau (Montserrat 9)</a:t>
            </a:r>
          </a:p>
        </p:txBody>
      </p:sp>
      <p:sp>
        <p:nvSpPr>
          <p:cNvPr id="6" name="Espace réservé du titre 5"/>
          <p:cNvSpPr>
            <a:spLocks noGrp="1"/>
          </p:cNvSpPr>
          <p:nvPr>
            <p:ph type="title"/>
          </p:nvPr>
        </p:nvSpPr>
        <p:spPr>
          <a:xfrm>
            <a:off x="287354" y="245298"/>
            <a:ext cx="11578167" cy="338756"/>
          </a:xfrm>
          <a:prstGeom prst="rect">
            <a:avLst/>
          </a:prstGeom>
        </p:spPr>
        <p:txBody>
          <a:bodyPr vert="horz" lIns="0" tIns="0" rIns="0" bIns="0" rtlCol="0" anchor="t" anchorCtr="0">
            <a:noAutofit/>
          </a:bodyPr>
          <a:lstStyle/>
          <a:p>
            <a:r>
              <a:rPr lang="fr-FR"/>
              <a:t>Modifiez le style du titre</a:t>
            </a:r>
            <a:endParaRPr lang="en-US"/>
          </a:p>
        </p:txBody>
      </p:sp>
      <p:sp>
        <p:nvSpPr>
          <p:cNvPr id="2" name="Espace réservé du numéro de diapositive 1">
            <a:extLst>
              <a:ext uri="{FF2B5EF4-FFF2-40B4-BE49-F238E27FC236}">
                <a16:creationId xmlns:a16="http://schemas.microsoft.com/office/drawing/2014/main" id="{CB910283-9079-4D7A-A092-FF8311F19F68}"/>
              </a:ext>
            </a:extLst>
          </p:cNvPr>
          <p:cNvSpPr>
            <a:spLocks noGrp="1"/>
          </p:cNvSpPr>
          <p:nvPr>
            <p:ph type="sldNum" sz="quarter" idx="4"/>
          </p:nvPr>
        </p:nvSpPr>
        <p:spPr>
          <a:xfrm>
            <a:off x="287354" y="6481712"/>
            <a:ext cx="469884" cy="238443"/>
          </a:xfrm>
          <a:prstGeom prst="rect">
            <a:avLst/>
          </a:prstGeom>
        </p:spPr>
        <p:txBody>
          <a:bodyPr vert="horz" lIns="0" tIns="45720" rIns="0" bIns="45720" rtlCol="0" anchor="ctr"/>
          <a:lstStyle>
            <a:lvl1pPr algn="l">
              <a:defRPr sz="933" b="1" i="0">
                <a:solidFill>
                  <a:schemeClr val="tx1"/>
                </a:solidFill>
                <a:latin typeface="Montserrat" pitchFamily="2" charset="77"/>
              </a:defRPr>
            </a:lvl1pPr>
          </a:lstStyle>
          <a:p>
            <a:fld id="{53DB8CE1-6779-46F0-B962-0147F6BA4944}" type="slidenum">
              <a:rPr lang="fr-FR" smtClean="0"/>
              <a:pPr/>
              <a:t>‹N°›</a:t>
            </a:fld>
            <a:endParaRPr lang="fr-FR"/>
          </a:p>
        </p:txBody>
      </p:sp>
      <p:pic>
        <p:nvPicPr>
          <p:cNvPr id="3" name="Image 2">
            <a:extLst>
              <a:ext uri="{FF2B5EF4-FFF2-40B4-BE49-F238E27FC236}">
                <a16:creationId xmlns:a16="http://schemas.microsoft.com/office/drawing/2014/main" id="{4ADBCCA6-A28A-A794-8282-63ED750CD1EC}"/>
              </a:ext>
            </a:extLst>
          </p:cNvPr>
          <p:cNvPicPr>
            <a:picLocks noChangeAspect="1"/>
          </p:cNvPicPr>
          <p:nvPr userDrawn="1"/>
        </p:nvPicPr>
        <p:blipFill>
          <a:blip r:embed="rId15" cstate="print">
            <a:extLst>
              <a:ext uri="{28A0092B-C50C-407E-A947-70E740481C1C}">
                <a14:useLocalDpi xmlns:a14="http://schemas.microsoft.com/office/drawing/2010/main" val="0"/>
              </a:ext>
            </a:extLst>
          </a:blip>
          <a:srcRect t="208" b="208"/>
          <a:stretch/>
        </p:blipFill>
        <p:spPr>
          <a:xfrm>
            <a:off x="10040529" y="6306042"/>
            <a:ext cx="1905247" cy="447452"/>
          </a:xfrm>
          <a:prstGeom prst="rect">
            <a:avLst/>
          </a:prstGeom>
        </p:spPr>
      </p:pic>
      <p:sp>
        <p:nvSpPr>
          <p:cNvPr id="5" name="ZoneTexte 4">
            <a:extLst>
              <a:ext uri="{FF2B5EF4-FFF2-40B4-BE49-F238E27FC236}">
                <a16:creationId xmlns:a16="http://schemas.microsoft.com/office/drawing/2014/main" id="{68740C5D-BDB6-575D-B261-70D69BA6E9AC}"/>
              </a:ext>
            </a:extLst>
          </p:cNvPr>
          <p:cNvSpPr txBox="1"/>
          <p:nvPr>
            <p:extLst>
              <p:ext uri="{1162E1C5-73C7-4A58-AE30-91384D911F3F}">
                <p184:classification xmlns="" xmlns:p184="http://schemas.microsoft.com/office/powerpoint/2018/4/main" val="ftr"/>
              </p:ext>
            </p:extLst>
          </p:nvPr>
        </p:nvSpPr>
        <p:spPr>
          <a:xfrm>
            <a:off x="5791962" y="6515100"/>
            <a:ext cx="636588" cy="152400"/>
          </a:xfrm>
          <a:prstGeom prst="rect">
            <a:avLst/>
          </a:prstGeom>
        </p:spPr>
        <p:txBody>
          <a:bodyPr horzOverflow="overflow" lIns="0" tIns="0" rIns="0" bIns="0">
            <a:spAutoFit/>
          </a:bodyPr>
          <a:lstStyle/>
          <a:p>
            <a:pPr algn="l"/>
            <a:r>
              <a:rPr lang="fr-FR" sz="1000">
                <a:solidFill>
                  <a:srgbClr val="0078D7"/>
                </a:solidFill>
                <a:latin typeface="Calibri" panose="020F0502020204030204" pitchFamily="34" charset="0"/>
                <a:cs typeface="Calibri" panose="020F0502020204030204" pitchFamily="34" charset="0"/>
              </a:rPr>
              <a:t>C1 - Interne</a:t>
            </a:r>
          </a:p>
        </p:txBody>
      </p:sp>
    </p:spTree>
    <p:extLst>
      <p:ext uri="{BB962C8B-B14F-4D97-AF65-F5344CB8AC3E}">
        <p14:creationId xmlns:p14="http://schemas.microsoft.com/office/powerpoint/2010/main" val="2943204919"/>
      </p:ext>
    </p:extLst>
  </p:cSld>
  <p:clrMap bg1="lt1" tx1="dk1" bg2="lt2" tx2="dk2" accent1="accent1" accent2="accent2" accent3="accent3" accent4="accent4" accent5="accent5" accent6="accent6" hlink="hlink" folHlink="folHlink"/>
  <p:sldLayoutIdLst>
    <p:sldLayoutId id="2147484013" r:id="rId1"/>
    <p:sldLayoutId id="2147484053" r:id="rId2"/>
    <p:sldLayoutId id="2147484118" r:id="rId3"/>
    <p:sldLayoutId id="2147484015" r:id="rId4"/>
    <p:sldLayoutId id="2147484116" r:id="rId5"/>
    <p:sldLayoutId id="2147484081" r:id="rId6"/>
    <p:sldLayoutId id="2147484117" r:id="rId7"/>
    <p:sldLayoutId id="2147484018" r:id="rId8"/>
    <p:sldLayoutId id="2147484304" r:id="rId9"/>
    <p:sldLayoutId id="2147484305" r:id="rId10"/>
    <p:sldLayoutId id="2147484306" r:id="rId11"/>
    <p:sldLayoutId id="2147484307" r:id="rId12"/>
    <p:sldLayoutId id="2147484308" r:id="rId13"/>
  </p:sldLayoutIdLst>
  <p:transition>
    <p:fade/>
  </p:transition>
  <p:hf hdr="0"/>
  <p:txStyles>
    <p:titleStyle>
      <a:lvl1pPr algn="l" defTabSz="1219170" rtl="0" eaLnBrk="1" latinLnBrk="0" hangingPunct="1">
        <a:lnSpc>
          <a:spcPct val="100000"/>
        </a:lnSpc>
        <a:spcBef>
          <a:spcPct val="0"/>
        </a:spcBef>
        <a:buNone/>
        <a:defRPr lang="en-US" sz="2133" b="1" i="0" kern="1200" baseline="0" smtClean="0">
          <a:solidFill>
            <a:schemeClr val="tx2"/>
          </a:solidFill>
          <a:latin typeface="Montserrat" pitchFamily="2" charset="77"/>
          <a:ea typeface="+mj-ea"/>
          <a:cs typeface="Arial"/>
        </a:defRPr>
      </a:lvl1pPr>
    </p:titleStyle>
    <p:bodyStyle>
      <a:lvl1pPr marL="287993" indent="-287993" algn="l" defTabSz="1219170" rtl="0" eaLnBrk="1" latinLnBrk="0" hangingPunct="1">
        <a:lnSpc>
          <a:spcPct val="100000"/>
        </a:lnSpc>
        <a:spcBef>
          <a:spcPts val="0"/>
        </a:spcBef>
        <a:spcAft>
          <a:spcPts val="1333"/>
        </a:spcAft>
        <a:buClr>
          <a:schemeClr val="tx2"/>
        </a:buClr>
        <a:buSzPct val="100000"/>
        <a:buFont typeface="Arial" pitchFamily="34" charset="0"/>
        <a:buChar char="•"/>
        <a:defRPr lang="en-US" sz="1867" b="1" i="0" kern="1200" baseline="0" dirty="0" smtClean="0">
          <a:solidFill>
            <a:schemeClr val="tx1"/>
          </a:solidFill>
          <a:latin typeface="Montserrat" pitchFamily="2" charset="77"/>
          <a:ea typeface="+mn-ea"/>
          <a:cs typeface="Arial" pitchFamily="34" charset="0"/>
        </a:defRPr>
      </a:lvl1pPr>
      <a:lvl2pPr marL="599985" indent="-287993" algn="l" defTabSz="1219170" rtl="0" eaLnBrk="1" latinLnBrk="0" hangingPunct="1">
        <a:lnSpc>
          <a:spcPct val="100000"/>
        </a:lnSpc>
        <a:spcBef>
          <a:spcPts val="0"/>
        </a:spcBef>
        <a:spcAft>
          <a:spcPts val="1333"/>
        </a:spcAft>
        <a:buClr>
          <a:schemeClr val="tx2"/>
        </a:buClr>
        <a:buFont typeface="Arial" panose="020B0604020202020204" pitchFamily="34" charset="0"/>
        <a:buChar char="•"/>
        <a:defRPr lang="en-US" sz="1600" b="1" i="0" kern="1200" baseline="0" dirty="0" smtClean="0">
          <a:solidFill>
            <a:schemeClr val="tx1"/>
          </a:solidFill>
          <a:latin typeface="Montserrat" pitchFamily="2" charset="77"/>
          <a:ea typeface="+mn-ea"/>
          <a:cs typeface="Arial" pitchFamily="34" charset="0"/>
        </a:defRPr>
      </a:lvl2pPr>
      <a:lvl3pPr marL="914377" indent="-304792" algn="l" defTabSz="1219170" rtl="0" eaLnBrk="1" latinLnBrk="0" hangingPunct="1">
        <a:lnSpc>
          <a:spcPct val="100000"/>
        </a:lnSpc>
        <a:spcBef>
          <a:spcPts val="0"/>
        </a:spcBef>
        <a:spcAft>
          <a:spcPts val="1333"/>
        </a:spcAft>
        <a:buClr>
          <a:schemeClr val="tx2"/>
        </a:buClr>
        <a:buFont typeface="Arial" panose="020B0604020202020204" pitchFamily="34" charset="0"/>
        <a:buChar char="•"/>
        <a:defRPr lang="en-US" sz="1467" b="1" i="0" kern="1200" baseline="0" dirty="0" smtClean="0">
          <a:solidFill>
            <a:schemeClr val="tx1"/>
          </a:solidFill>
          <a:latin typeface="Montserrat" pitchFamily="2" charset="77"/>
          <a:ea typeface="+mn-ea"/>
          <a:cs typeface="Arial" pitchFamily="34" charset="0"/>
        </a:defRPr>
      </a:lvl3pPr>
      <a:lvl4pPr marL="1219170" indent="-304792" algn="l" defTabSz="1219170" rtl="0" eaLnBrk="1" latinLnBrk="0" hangingPunct="1">
        <a:lnSpc>
          <a:spcPct val="100000"/>
        </a:lnSpc>
        <a:spcBef>
          <a:spcPts val="0"/>
        </a:spcBef>
        <a:spcAft>
          <a:spcPts val="1333"/>
        </a:spcAft>
        <a:buClr>
          <a:schemeClr val="tx2"/>
        </a:buClr>
        <a:buFont typeface="Arial" panose="020B0604020202020204" pitchFamily="34" charset="0"/>
        <a:buChar char="•"/>
        <a:defRPr lang="en-US" sz="1333" b="0" i="0" kern="1200" baseline="0" dirty="0" smtClean="0">
          <a:solidFill>
            <a:schemeClr val="accent6"/>
          </a:solidFill>
          <a:latin typeface="Montserrat" pitchFamily="2" charset="77"/>
          <a:ea typeface="+mn-ea"/>
          <a:cs typeface="Arial" pitchFamily="34" charset="0"/>
        </a:defRPr>
      </a:lvl4pPr>
      <a:lvl5pPr marL="1523962" indent="-304792" algn="l" defTabSz="1219170" rtl="0" eaLnBrk="1" latinLnBrk="0" hangingPunct="1">
        <a:lnSpc>
          <a:spcPct val="100000"/>
        </a:lnSpc>
        <a:spcBef>
          <a:spcPts val="0"/>
        </a:spcBef>
        <a:spcAft>
          <a:spcPts val="1333"/>
        </a:spcAft>
        <a:buClr>
          <a:schemeClr val="tx2"/>
        </a:buClr>
        <a:buFont typeface="Arial" panose="020B0604020202020204" pitchFamily="34" charset="0"/>
        <a:buChar char="•"/>
        <a:defRPr lang="en-US" sz="1200" b="0" i="0" kern="1200" dirty="0">
          <a:solidFill>
            <a:schemeClr val="accent6"/>
          </a:solidFill>
          <a:latin typeface="Montserrat" pitchFamily="2" charset="77"/>
          <a:ea typeface="+mn-ea"/>
          <a:cs typeface="Arial" pitchFamily="34" charset="0"/>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13" name="Date Placeholder 2"/>
          <p:cNvSpPr>
            <a:spLocks noGrp="1"/>
          </p:cNvSpPr>
          <p:nvPr>
            <p:ph type="dt" sz="half" idx="2"/>
          </p:nvPr>
        </p:nvSpPr>
        <p:spPr>
          <a:xfrm>
            <a:off x="757237" y="6486425"/>
            <a:ext cx="841248" cy="238443"/>
          </a:xfrm>
          <a:prstGeom prst="rect">
            <a:avLst/>
          </a:prstGeom>
        </p:spPr>
        <p:txBody>
          <a:bodyPr vert="horz" lIns="0" tIns="0" rIns="0" bIns="0" rtlCol="0" anchor="ctr"/>
          <a:lstStyle>
            <a:lvl1pPr algn="l">
              <a:defRPr lang="en-US" sz="800" b="1" i="0" baseline="0" smtClean="0">
                <a:solidFill>
                  <a:schemeClr val="tx1"/>
                </a:solidFill>
                <a:latin typeface="Montserrat" pitchFamily="2" charset="77"/>
                <a:cs typeface="Arial" pitchFamily="34" charset="0"/>
              </a:defRPr>
            </a:lvl1pPr>
          </a:lstStyle>
          <a:p>
            <a:r>
              <a:rPr lang="fr-FR"/>
              <a:t>Date</a:t>
            </a:r>
          </a:p>
        </p:txBody>
      </p:sp>
      <p:sp>
        <p:nvSpPr>
          <p:cNvPr id="14" name="Footer Placeholder 3"/>
          <p:cNvSpPr>
            <a:spLocks noGrp="1"/>
          </p:cNvSpPr>
          <p:nvPr>
            <p:ph type="ftr" sz="quarter" idx="3"/>
          </p:nvPr>
        </p:nvSpPr>
        <p:spPr>
          <a:xfrm>
            <a:off x="1598486" y="6486425"/>
            <a:ext cx="6312113" cy="238443"/>
          </a:xfrm>
          <a:prstGeom prst="rect">
            <a:avLst/>
          </a:prstGeom>
        </p:spPr>
        <p:txBody>
          <a:bodyPr vert="horz" lIns="0" tIns="0" rIns="0" bIns="0" rtlCol="0" anchor="ctr"/>
          <a:lstStyle>
            <a:lvl1pPr>
              <a:defRPr lang="en-US" sz="800" b="1" i="0" baseline="0" smtClean="0">
                <a:solidFill>
                  <a:schemeClr val="tx1"/>
                </a:solidFill>
                <a:latin typeface="Montserrat" pitchFamily="2" charset="77"/>
                <a:cs typeface="Arial" pitchFamily="34" charset="0"/>
              </a:defRPr>
            </a:lvl1pPr>
          </a:lstStyle>
          <a:p>
            <a:r>
              <a:rPr lang="fr-FR"/>
              <a:t>Confidentiel - Diffusion restreinte aux utilisateurs de La Poste Santé &amp; Autonomie</a:t>
            </a:r>
          </a:p>
        </p:txBody>
      </p:sp>
      <p:sp>
        <p:nvSpPr>
          <p:cNvPr id="17" name="Text Placeholder 16"/>
          <p:cNvSpPr>
            <a:spLocks noGrp="1"/>
          </p:cNvSpPr>
          <p:nvPr>
            <p:ph type="body" idx="1"/>
          </p:nvPr>
        </p:nvSpPr>
        <p:spPr>
          <a:xfrm>
            <a:off x="292107" y="661262"/>
            <a:ext cx="11578167" cy="5457159"/>
          </a:xfrm>
          <a:prstGeom prst="rect">
            <a:avLst/>
          </a:prstGeom>
        </p:spPr>
        <p:txBody>
          <a:bodyPr vert="horz" lIns="0" tIns="91440" rIns="91440" bIns="45720" rtlCol="0">
            <a:normAutofit/>
          </a:bodyPr>
          <a:lstStyle/>
          <a:p>
            <a:pPr lvl="0"/>
            <a:r>
              <a:rPr lang="fr-FR" noProof="0"/>
              <a:t>Cliquez pour éditer le texte de premier niveau (Montserrat Bold 14)</a:t>
            </a:r>
          </a:p>
          <a:p>
            <a:pPr lvl="1"/>
            <a:r>
              <a:rPr lang="fr-FR" noProof="0"/>
              <a:t>Deuxième niveau (Montserrat Bold 12)</a:t>
            </a:r>
          </a:p>
          <a:p>
            <a:pPr lvl="2"/>
            <a:r>
              <a:rPr lang="fr-FR" noProof="0"/>
              <a:t>Troisième niveau (Montserrat Bold 11)</a:t>
            </a:r>
          </a:p>
          <a:p>
            <a:pPr lvl="3"/>
            <a:r>
              <a:rPr lang="fr-FR" noProof="0"/>
              <a:t>Quatrième niveau (Montserrat 10)</a:t>
            </a:r>
          </a:p>
          <a:p>
            <a:pPr lvl="4"/>
            <a:r>
              <a:rPr lang="fr-FR" noProof="0"/>
              <a:t>Cinquième niveau (Montserrat 9)</a:t>
            </a:r>
          </a:p>
        </p:txBody>
      </p:sp>
      <p:sp>
        <p:nvSpPr>
          <p:cNvPr id="6" name="Espace réservé du titre 5"/>
          <p:cNvSpPr>
            <a:spLocks noGrp="1"/>
          </p:cNvSpPr>
          <p:nvPr>
            <p:ph type="title"/>
          </p:nvPr>
        </p:nvSpPr>
        <p:spPr>
          <a:xfrm>
            <a:off x="287354" y="245298"/>
            <a:ext cx="11578167" cy="338756"/>
          </a:xfrm>
          <a:prstGeom prst="rect">
            <a:avLst/>
          </a:prstGeom>
        </p:spPr>
        <p:txBody>
          <a:bodyPr vert="horz" lIns="0" tIns="0" rIns="0" bIns="0" rtlCol="0" anchor="t" anchorCtr="0">
            <a:noAutofit/>
          </a:bodyPr>
          <a:lstStyle/>
          <a:p>
            <a:r>
              <a:rPr lang="fr-FR"/>
              <a:t>Modifiez le style du titre</a:t>
            </a:r>
            <a:endParaRPr lang="en-US"/>
          </a:p>
        </p:txBody>
      </p:sp>
      <p:sp>
        <p:nvSpPr>
          <p:cNvPr id="2" name="Espace réservé du numéro de diapositive 1">
            <a:extLst>
              <a:ext uri="{FF2B5EF4-FFF2-40B4-BE49-F238E27FC236}">
                <a16:creationId xmlns:a16="http://schemas.microsoft.com/office/drawing/2014/main" id="{CB910283-9079-4D7A-A092-FF8311F19F68}"/>
              </a:ext>
            </a:extLst>
          </p:cNvPr>
          <p:cNvSpPr>
            <a:spLocks noGrp="1"/>
          </p:cNvSpPr>
          <p:nvPr>
            <p:ph type="sldNum" sz="quarter" idx="4"/>
          </p:nvPr>
        </p:nvSpPr>
        <p:spPr>
          <a:xfrm>
            <a:off x="287354" y="6481712"/>
            <a:ext cx="469884" cy="238443"/>
          </a:xfrm>
          <a:prstGeom prst="rect">
            <a:avLst/>
          </a:prstGeom>
        </p:spPr>
        <p:txBody>
          <a:bodyPr vert="horz" lIns="0" tIns="45720" rIns="0" bIns="45720" rtlCol="0" anchor="ctr"/>
          <a:lstStyle>
            <a:lvl1pPr algn="l">
              <a:defRPr sz="933" b="1" i="0">
                <a:solidFill>
                  <a:schemeClr val="tx1"/>
                </a:solidFill>
                <a:latin typeface="Montserrat" pitchFamily="2" charset="77"/>
              </a:defRPr>
            </a:lvl1pPr>
          </a:lstStyle>
          <a:p>
            <a:fld id="{53DB8CE1-6779-46F0-B962-0147F6BA4944}" type="slidenum">
              <a:rPr lang="fr-FR" smtClean="0"/>
              <a:pPr/>
              <a:t>‹N°›</a:t>
            </a:fld>
            <a:endParaRPr lang="fr-FR"/>
          </a:p>
        </p:txBody>
      </p:sp>
      <p:pic>
        <p:nvPicPr>
          <p:cNvPr id="3" name="Image 2">
            <a:extLst>
              <a:ext uri="{FF2B5EF4-FFF2-40B4-BE49-F238E27FC236}">
                <a16:creationId xmlns:a16="http://schemas.microsoft.com/office/drawing/2014/main" id="{A246C9EC-C7DA-7902-0756-E934195AB67D}"/>
              </a:ext>
            </a:extLst>
          </p:cNvPr>
          <p:cNvPicPr>
            <a:picLocks noChangeAspect="1"/>
          </p:cNvPicPr>
          <p:nvPr userDrawn="1"/>
        </p:nvPicPr>
        <p:blipFill>
          <a:blip r:embed="rId9" cstate="print">
            <a:extLst>
              <a:ext uri="{28A0092B-C50C-407E-A947-70E740481C1C}">
                <a14:useLocalDpi xmlns:a14="http://schemas.microsoft.com/office/drawing/2010/main" val="0"/>
              </a:ext>
            </a:extLst>
          </a:blip>
          <a:srcRect t="254" b="254"/>
          <a:stretch/>
        </p:blipFill>
        <p:spPr>
          <a:xfrm>
            <a:off x="10040529" y="6306042"/>
            <a:ext cx="1905247" cy="447452"/>
          </a:xfrm>
          <a:prstGeom prst="rect">
            <a:avLst/>
          </a:prstGeom>
        </p:spPr>
      </p:pic>
      <p:sp>
        <p:nvSpPr>
          <p:cNvPr id="5" name="ZoneTexte 4">
            <a:extLst>
              <a:ext uri="{FF2B5EF4-FFF2-40B4-BE49-F238E27FC236}">
                <a16:creationId xmlns:a16="http://schemas.microsoft.com/office/drawing/2014/main" id="{86B9AF19-350B-CDCF-B2CB-C9CFC0CEDDDB}"/>
              </a:ext>
            </a:extLst>
          </p:cNvPr>
          <p:cNvSpPr txBox="1"/>
          <p:nvPr>
            <p:extLst>
              <p:ext uri="{1162E1C5-73C7-4A58-AE30-91384D911F3F}">
                <p184:classification xmlns="" xmlns:p184="http://schemas.microsoft.com/office/powerpoint/2018/4/main" val="ftr"/>
              </p:ext>
            </p:extLst>
          </p:nvPr>
        </p:nvSpPr>
        <p:spPr>
          <a:xfrm>
            <a:off x="5791962" y="6515100"/>
            <a:ext cx="636588" cy="152400"/>
          </a:xfrm>
          <a:prstGeom prst="rect">
            <a:avLst/>
          </a:prstGeom>
        </p:spPr>
        <p:txBody>
          <a:bodyPr horzOverflow="overflow" lIns="0" tIns="0" rIns="0" bIns="0">
            <a:spAutoFit/>
          </a:bodyPr>
          <a:lstStyle/>
          <a:p>
            <a:pPr algn="l"/>
            <a:r>
              <a:rPr lang="fr-FR" sz="1000">
                <a:solidFill>
                  <a:srgbClr val="0078D7"/>
                </a:solidFill>
                <a:latin typeface="Calibri" panose="020F0502020204030204" pitchFamily="34" charset="0"/>
                <a:cs typeface="Calibri" panose="020F0502020204030204" pitchFamily="34" charset="0"/>
              </a:rPr>
              <a:t>C1 - Interne</a:t>
            </a:r>
          </a:p>
        </p:txBody>
      </p:sp>
    </p:spTree>
    <p:extLst>
      <p:ext uri="{BB962C8B-B14F-4D97-AF65-F5344CB8AC3E}">
        <p14:creationId xmlns:p14="http://schemas.microsoft.com/office/powerpoint/2010/main" val="198523904"/>
      </p:ext>
    </p:extLst>
  </p:cSld>
  <p:clrMap bg1="dk1" tx1="lt1" bg2="dk2" tx2="lt2" accent1="accent1" accent2="accent2" accent3="accent3" accent4="accent4" accent5="accent5" accent6="accent6" hlink="hlink" folHlink="folHlink"/>
  <p:sldLayoutIdLst>
    <p:sldLayoutId id="2147484136" r:id="rId1"/>
    <p:sldLayoutId id="2147484137" r:id="rId2"/>
    <p:sldLayoutId id="2147484138" r:id="rId3"/>
    <p:sldLayoutId id="2147484139" r:id="rId4"/>
    <p:sldLayoutId id="2147484140" r:id="rId5"/>
    <p:sldLayoutId id="2147484142" r:id="rId6"/>
    <p:sldLayoutId id="2147484141" r:id="rId7"/>
  </p:sldLayoutIdLst>
  <p:transition>
    <p:fade/>
  </p:transition>
  <p:hf hdr="0"/>
  <p:txStyles>
    <p:titleStyle>
      <a:lvl1pPr algn="l" defTabSz="1219170" rtl="0" eaLnBrk="1" latinLnBrk="0" hangingPunct="1">
        <a:lnSpc>
          <a:spcPct val="100000"/>
        </a:lnSpc>
        <a:spcBef>
          <a:spcPct val="0"/>
        </a:spcBef>
        <a:buNone/>
        <a:defRPr lang="en-US" sz="2133" b="1" i="0" kern="1200" baseline="0" smtClean="0">
          <a:solidFill>
            <a:schemeClr val="tx1"/>
          </a:solidFill>
          <a:latin typeface="Montserrat" pitchFamily="2" charset="77"/>
          <a:ea typeface="+mj-ea"/>
          <a:cs typeface="Arial"/>
        </a:defRPr>
      </a:lvl1pPr>
    </p:titleStyle>
    <p:bodyStyle>
      <a:lvl1pPr marL="287993" indent="-287993" algn="l" defTabSz="1219170" rtl="0" eaLnBrk="1" latinLnBrk="0" hangingPunct="1">
        <a:lnSpc>
          <a:spcPct val="100000"/>
        </a:lnSpc>
        <a:spcBef>
          <a:spcPts val="0"/>
        </a:spcBef>
        <a:spcAft>
          <a:spcPts val="1333"/>
        </a:spcAft>
        <a:buClr>
          <a:schemeClr val="bg1"/>
        </a:buClr>
        <a:buSzPct val="100000"/>
        <a:buFont typeface="Arial" pitchFamily="34" charset="0"/>
        <a:buChar char="•"/>
        <a:defRPr lang="en-US" sz="1867" b="1" i="0" kern="1200" baseline="0" dirty="0" smtClean="0">
          <a:solidFill>
            <a:schemeClr val="tx1"/>
          </a:solidFill>
          <a:latin typeface="Montserrat" pitchFamily="2" charset="77"/>
          <a:ea typeface="+mn-ea"/>
          <a:cs typeface="Arial" pitchFamily="34" charset="0"/>
        </a:defRPr>
      </a:lvl1pPr>
      <a:lvl2pPr marL="599985" indent="-287993" algn="l" defTabSz="1219170" rtl="0" eaLnBrk="1" latinLnBrk="0" hangingPunct="1">
        <a:lnSpc>
          <a:spcPct val="100000"/>
        </a:lnSpc>
        <a:spcBef>
          <a:spcPts val="0"/>
        </a:spcBef>
        <a:spcAft>
          <a:spcPts val="1333"/>
        </a:spcAft>
        <a:buClr>
          <a:schemeClr val="bg1"/>
        </a:buClr>
        <a:buFont typeface="Arial" panose="020B0604020202020204" pitchFamily="34" charset="0"/>
        <a:buChar char="•"/>
        <a:defRPr lang="en-US" sz="1600" b="1" i="0" kern="1200" baseline="0" dirty="0" smtClean="0">
          <a:solidFill>
            <a:schemeClr val="tx1"/>
          </a:solidFill>
          <a:latin typeface="Montserrat" pitchFamily="2" charset="77"/>
          <a:ea typeface="+mn-ea"/>
          <a:cs typeface="Arial" pitchFamily="34" charset="0"/>
        </a:defRPr>
      </a:lvl2pPr>
      <a:lvl3pPr marL="914377" indent="-304792" algn="l" defTabSz="1219170" rtl="0" eaLnBrk="1" latinLnBrk="0" hangingPunct="1">
        <a:lnSpc>
          <a:spcPct val="100000"/>
        </a:lnSpc>
        <a:spcBef>
          <a:spcPts val="0"/>
        </a:spcBef>
        <a:spcAft>
          <a:spcPts val="1333"/>
        </a:spcAft>
        <a:buClr>
          <a:schemeClr val="bg1"/>
        </a:buClr>
        <a:buFont typeface="Arial" panose="020B0604020202020204" pitchFamily="34" charset="0"/>
        <a:buChar char="•"/>
        <a:defRPr lang="en-US" sz="1467" b="1" i="0" kern="1200" baseline="0" dirty="0" smtClean="0">
          <a:solidFill>
            <a:schemeClr val="tx1"/>
          </a:solidFill>
          <a:latin typeface="Montserrat" pitchFamily="2" charset="77"/>
          <a:ea typeface="+mn-ea"/>
          <a:cs typeface="Arial" pitchFamily="34" charset="0"/>
        </a:defRPr>
      </a:lvl3pPr>
      <a:lvl4pPr marL="1219170" indent="-304792" algn="l" defTabSz="1219170" rtl="0" eaLnBrk="1" latinLnBrk="0" hangingPunct="1">
        <a:lnSpc>
          <a:spcPct val="100000"/>
        </a:lnSpc>
        <a:spcBef>
          <a:spcPts val="0"/>
        </a:spcBef>
        <a:spcAft>
          <a:spcPts val="1333"/>
        </a:spcAft>
        <a:buClr>
          <a:schemeClr val="bg1"/>
        </a:buClr>
        <a:buFont typeface="Arial" panose="020B0604020202020204" pitchFamily="34" charset="0"/>
        <a:buChar char="•"/>
        <a:defRPr lang="en-US" sz="1333" b="0" i="0" kern="1200" baseline="0" dirty="0" smtClean="0">
          <a:solidFill>
            <a:schemeClr val="tx1"/>
          </a:solidFill>
          <a:latin typeface="Montserrat" pitchFamily="2" charset="77"/>
          <a:ea typeface="+mn-ea"/>
          <a:cs typeface="Arial" pitchFamily="34" charset="0"/>
        </a:defRPr>
      </a:lvl4pPr>
      <a:lvl5pPr marL="1523962" indent="-304792" algn="l" defTabSz="1219170" rtl="0" eaLnBrk="1" latinLnBrk="0" hangingPunct="1">
        <a:lnSpc>
          <a:spcPct val="100000"/>
        </a:lnSpc>
        <a:spcBef>
          <a:spcPts val="0"/>
        </a:spcBef>
        <a:spcAft>
          <a:spcPts val="1333"/>
        </a:spcAft>
        <a:buClr>
          <a:schemeClr val="bg1"/>
        </a:buClr>
        <a:buFont typeface="Arial" panose="020B0604020202020204" pitchFamily="34" charset="0"/>
        <a:buChar char="•"/>
        <a:defRPr lang="en-US" sz="1200" b="0" i="0" kern="1200" dirty="0">
          <a:solidFill>
            <a:schemeClr val="tx1"/>
          </a:solidFill>
          <a:latin typeface="Montserrat" pitchFamily="2" charset="77"/>
          <a:ea typeface="+mn-ea"/>
          <a:cs typeface="Arial" pitchFamily="34" charset="0"/>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Date Placeholder 2"/>
          <p:cNvSpPr>
            <a:spLocks noGrp="1"/>
          </p:cNvSpPr>
          <p:nvPr>
            <p:ph type="dt" sz="half" idx="2"/>
          </p:nvPr>
        </p:nvSpPr>
        <p:spPr>
          <a:xfrm>
            <a:off x="757237" y="6486425"/>
            <a:ext cx="841248" cy="238443"/>
          </a:xfrm>
          <a:prstGeom prst="rect">
            <a:avLst/>
          </a:prstGeom>
        </p:spPr>
        <p:txBody>
          <a:bodyPr vert="horz" lIns="0" tIns="0" rIns="0" bIns="0" rtlCol="0" anchor="ctr"/>
          <a:lstStyle>
            <a:lvl1pPr algn="l">
              <a:defRPr lang="en-US" sz="800" b="1" i="0" baseline="0" smtClean="0">
                <a:solidFill>
                  <a:schemeClr val="tx1"/>
                </a:solidFill>
                <a:latin typeface="Montserrat" pitchFamily="2" charset="77"/>
                <a:cs typeface="Arial" pitchFamily="34" charset="0"/>
              </a:defRPr>
            </a:lvl1pPr>
          </a:lstStyle>
          <a:p>
            <a:r>
              <a:rPr lang="fr-FR"/>
              <a:t>Date</a:t>
            </a:r>
          </a:p>
        </p:txBody>
      </p:sp>
      <p:sp>
        <p:nvSpPr>
          <p:cNvPr id="14" name="Footer Placeholder 3"/>
          <p:cNvSpPr>
            <a:spLocks noGrp="1"/>
          </p:cNvSpPr>
          <p:nvPr>
            <p:ph type="ftr" sz="quarter" idx="3"/>
          </p:nvPr>
        </p:nvSpPr>
        <p:spPr>
          <a:xfrm>
            <a:off x="1598486" y="6486425"/>
            <a:ext cx="6312113" cy="238443"/>
          </a:xfrm>
          <a:prstGeom prst="rect">
            <a:avLst/>
          </a:prstGeom>
        </p:spPr>
        <p:txBody>
          <a:bodyPr vert="horz" lIns="0" tIns="0" rIns="0" bIns="0" rtlCol="0" anchor="ctr"/>
          <a:lstStyle>
            <a:lvl1pPr>
              <a:defRPr lang="en-US" sz="800" b="1" i="0" baseline="0" smtClean="0">
                <a:solidFill>
                  <a:schemeClr val="tx1"/>
                </a:solidFill>
                <a:latin typeface="Montserrat" pitchFamily="2" charset="77"/>
                <a:cs typeface="Arial" pitchFamily="34" charset="0"/>
              </a:defRPr>
            </a:lvl1pPr>
          </a:lstStyle>
          <a:p>
            <a:r>
              <a:rPr lang="fr-FR"/>
              <a:t>Confidentiel - Diffusion restreinte aux utilisateurs de La Poste Santé &amp; Autonomie</a:t>
            </a:r>
          </a:p>
        </p:txBody>
      </p:sp>
      <p:sp>
        <p:nvSpPr>
          <p:cNvPr id="17" name="Text Placeholder 16"/>
          <p:cNvSpPr>
            <a:spLocks noGrp="1"/>
          </p:cNvSpPr>
          <p:nvPr>
            <p:ph type="body" idx="1"/>
          </p:nvPr>
        </p:nvSpPr>
        <p:spPr>
          <a:xfrm>
            <a:off x="292107" y="661262"/>
            <a:ext cx="11578167" cy="5457159"/>
          </a:xfrm>
          <a:prstGeom prst="rect">
            <a:avLst/>
          </a:prstGeom>
        </p:spPr>
        <p:txBody>
          <a:bodyPr vert="horz" lIns="0" tIns="91440" rIns="91440" bIns="45720" rtlCol="0">
            <a:normAutofit/>
          </a:bodyPr>
          <a:lstStyle/>
          <a:p>
            <a:pPr lvl="0"/>
            <a:r>
              <a:rPr lang="fr-FR" noProof="0"/>
              <a:t>Cliquez pour éditer le texte de premier niveau (Montserrat Bold 14)</a:t>
            </a:r>
          </a:p>
          <a:p>
            <a:pPr lvl="1"/>
            <a:r>
              <a:rPr lang="fr-FR" noProof="0"/>
              <a:t>Deuxième niveau (Montserrat Bold 12)</a:t>
            </a:r>
          </a:p>
          <a:p>
            <a:pPr lvl="2"/>
            <a:r>
              <a:rPr lang="fr-FR" noProof="0"/>
              <a:t>Troisième niveau (Montserrat Bold 11)</a:t>
            </a:r>
          </a:p>
          <a:p>
            <a:pPr lvl="3"/>
            <a:r>
              <a:rPr lang="fr-FR" noProof="0"/>
              <a:t>Quatrième niveau (Montserrat 10)</a:t>
            </a:r>
          </a:p>
          <a:p>
            <a:pPr lvl="4"/>
            <a:r>
              <a:rPr lang="fr-FR" noProof="0"/>
              <a:t>Cinquième niveau (Montserrat 9)</a:t>
            </a:r>
          </a:p>
        </p:txBody>
      </p:sp>
      <p:sp>
        <p:nvSpPr>
          <p:cNvPr id="6" name="Espace réservé du titre 5"/>
          <p:cNvSpPr>
            <a:spLocks noGrp="1"/>
          </p:cNvSpPr>
          <p:nvPr>
            <p:ph type="title"/>
          </p:nvPr>
        </p:nvSpPr>
        <p:spPr>
          <a:xfrm>
            <a:off x="287354" y="245298"/>
            <a:ext cx="11578167" cy="338756"/>
          </a:xfrm>
          <a:prstGeom prst="rect">
            <a:avLst/>
          </a:prstGeom>
        </p:spPr>
        <p:txBody>
          <a:bodyPr vert="horz" lIns="0" tIns="0" rIns="0" bIns="0" rtlCol="0" anchor="t" anchorCtr="0">
            <a:noAutofit/>
          </a:bodyPr>
          <a:lstStyle/>
          <a:p>
            <a:r>
              <a:rPr lang="fr-FR"/>
              <a:t>Modifiez le style du titre</a:t>
            </a:r>
            <a:endParaRPr lang="en-US"/>
          </a:p>
        </p:txBody>
      </p:sp>
      <p:sp>
        <p:nvSpPr>
          <p:cNvPr id="2" name="Espace réservé du numéro de diapositive 1">
            <a:extLst>
              <a:ext uri="{FF2B5EF4-FFF2-40B4-BE49-F238E27FC236}">
                <a16:creationId xmlns:a16="http://schemas.microsoft.com/office/drawing/2014/main" id="{CB910283-9079-4D7A-A092-FF8311F19F68}"/>
              </a:ext>
            </a:extLst>
          </p:cNvPr>
          <p:cNvSpPr>
            <a:spLocks noGrp="1"/>
          </p:cNvSpPr>
          <p:nvPr>
            <p:ph type="sldNum" sz="quarter" idx="4"/>
          </p:nvPr>
        </p:nvSpPr>
        <p:spPr>
          <a:xfrm>
            <a:off x="287354" y="6481712"/>
            <a:ext cx="469884" cy="238443"/>
          </a:xfrm>
          <a:prstGeom prst="rect">
            <a:avLst/>
          </a:prstGeom>
        </p:spPr>
        <p:txBody>
          <a:bodyPr vert="horz" lIns="0" tIns="45720" rIns="0" bIns="45720" rtlCol="0" anchor="ctr"/>
          <a:lstStyle>
            <a:lvl1pPr algn="l">
              <a:defRPr sz="933" b="1" i="0">
                <a:solidFill>
                  <a:schemeClr val="tx1"/>
                </a:solidFill>
                <a:latin typeface="Montserrat" pitchFamily="2" charset="77"/>
              </a:defRPr>
            </a:lvl1pPr>
          </a:lstStyle>
          <a:p>
            <a:fld id="{53DB8CE1-6779-46F0-B962-0147F6BA4944}" type="slidenum">
              <a:rPr lang="fr-FR" smtClean="0"/>
              <a:pPr/>
              <a:t>‹N°›</a:t>
            </a:fld>
            <a:endParaRPr lang="fr-FR"/>
          </a:p>
        </p:txBody>
      </p:sp>
      <p:pic>
        <p:nvPicPr>
          <p:cNvPr id="3" name="Image 2">
            <a:extLst>
              <a:ext uri="{FF2B5EF4-FFF2-40B4-BE49-F238E27FC236}">
                <a16:creationId xmlns:a16="http://schemas.microsoft.com/office/drawing/2014/main" id="{0169E7A0-2427-2E0D-6CA4-FA45229F0D17}"/>
              </a:ext>
            </a:extLst>
          </p:cNvPr>
          <p:cNvPicPr>
            <a:picLocks noChangeAspect="1"/>
          </p:cNvPicPr>
          <p:nvPr userDrawn="1"/>
        </p:nvPicPr>
        <p:blipFill>
          <a:blip r:embed="rId9" cstate="print">
            <a:extLst>
              <a:ext uri="{28A0092B-C50C-407E-A947-70E740481C1C}">
                <a14:useLocalDpi xmlns:a14="http://schemas.microsoft.com/office/drawing/2010/main" val="0"/>
              </a:ext>
            </a:extLst>
          </a:blip>
          <a:srcRect t="254" b="254"/>
          <a:stretch/>
        </p:blipFill>
        <p:spPr>
          <a:xfrm>
            <a:off x="10040529" y="6306042"/>
            <a:ext cx="1905247" cy="447452"/>
          </a:xfrm>
          <a:prstGeom prst="rect">
            <a:avLst/>
          </a:prstGeom>
        </p:spPr>
      </p:pic>
      <p:sp>
        <p:nvSpPr>
          <p:cNvPr id="5" name="ZoneTexte 4">
            <a:extLst>
              <a:ext uri="{FF2B5EF4-FFF2-40B4-BE49-F238E27FC236}">
                <a16:creationId xmlns:a16="http://schemas.microsoft.com/office/drawing/2014/main" id="{92AA4B17-E93F-1D22-D87C-EBEAD4B773A6}"/>
              </a:ext>
            </a:extLst>
          </p:cNvPr>
          <p:cNvSpPr txBox="1"/>
          <p:nvPr>
            <p:extLst>
              <p:ext uri="{1162E1C5-73C7-4A58-AE30-91384D911F3F}">
                <p184:classification xmlns="" xmlns:p184="http://schemas.microsoft.com/office/powerpoint/2018/4/main" val="ftr"/>
              </p:ext>
            </p:extLst>
          </p:nvPr>
        </p:nvSpPr>
        <p:spPr>
          <a:xfrm>
            <a:off x="5791962" y="6515100"/>
            <a:ext cx="636588" cy="152400"/>
          </a:xfrm>
          <a:prstGeom prst="rect">
            <a:avLst/>
          </a:prstGeom>
        </p:spPr>
        <p:txBody>
          <a:bodyPr horzOverflow="overflow" lIns="0" tIns="0" rIns="0" bIns="0">
            <a:spAutoFit/>
          </a:bodyPr>
          <a:lstStyle/>
          <a:p>
            <a:pPr algn="l"/>
            <a:r>
              <a:rPr lang="fr-FR" sz="1000">
                <a:solidFill>
                  <a:srgbClr val="0078D7"/>
                </a:solidFill>
                <a:latin typeface="Calibri" panose="020F0502020204030204" pitchFamily="34" charset="0"/>
                <a:cs typeface="Calibri" panose="020F0502020204030204" pitchFamily="34" charset="0"/>
              </a:rPr>
              <a:t>C1 - Interne</a:t>
            </a:r>
          </a:p>
        </p:txBody>
      </p:sp>
    </p:spTree>
    <p:extLst>
      <p:ext uri="{BB962C8B-B14F-4D97-AF65-F5344CB8AC3E}">
        <p14:creationId xmlns:p14="http://schemas.microsoft.com/office/powerpoint/2010/main" val="4243231749"/>
      </p:ext>
    </p:extLst>
  </p:cSld>
  <p:clrMap bg1="dk1" tx1="lt1" bg2="dk2" tx2="lt2" accent1="accent1" accent2="accent2" accent3="accent3" accent4="accent4" accent5="accent5" accent6="accent6" hlink="hlink" folHlink="folHlink"/>
  <p:sldLayoutIdLst>
    <p:sldLayoutId id="2147484145" r:id="rId1"/>
    <p:sldLayoutId id="2147484146" r:id="rId2"/>
    <p:sldLayoutId id="2147484147" r:id="rId3"/>
    <p:sldLayoutId id="2147484148" r:id="rId4"/>
    <p:sldLayoutId id="2147484149" r:id="rId5"/>
    <p:sldLayoutId id="2147484151" r:id="rId6"/>
    <p:sldLayoutId id="2147484150" r:id="rId7"/>
  </p:sldLayoutIdLst>
  <p:transition>
    <p:fade/>
  </p:transition>
  <p:hf hdr="0"/>
  <p:txStyles>
    <p:titleStyle>
      <a:lvl1pPr algn="l" defTabSz="1219170" rtl="0" eaLnBrk="1" latinLnBrk="0" hangingPunct="1">
        <a:lnSpc>
          <a:spcPct val="100000"/>
        </a:lnSpc>
        <a:spcBef>
          <a:spcPct val="0"/>
        </a:spcBef>
        <a:buNone/>
        <a:defRPr lang="en-US" sz="2133" b="1" i="0" kern="1200" baseline="0" smtClean="0">
          <a:solidFill>
            <a:schemeClr val="tx1"/>
          </a:solidFill>
          <a:latin typeface="Montserrat" pitchFamily="2" charset="77"/>
          <a:ea typeface="+mj-ea"/>
          <a:cs typeface="Arial"/>
        </a:defRPr>
      </a:lvl1pPr>
    </p:titleStyle>
    <p:bodyStyle>
      <a:lvl1pPr marL="287993" indent="-287993" algn="l" defTabSz="1219170" rtl="0" eaLnBrk="1" latinLnBrk="0" hangingPunct="1">
        <a:lnSpc>
          <a:spcPct val="100000"/>
        </a:lnSpc>
        <a:spcBef>
          <a:spcPts val="0"/>
        </a:spcBef>
        <a:spcAft>
          <a:spcPts val="1333"/>
        </a:spcAft>
        <a:buClr>
          <a:schemeClr val="accent2"/>
        </a:buClr>
        <a:buSzPct val="100000"/>
        <a:buFont typeface="Arial" pitchFamily="34" charset="0"/>
        <a:buChar char="•"/>
        <a:defRPr lang="en-US" sz="1867" b="1" i="0" kern="1200" baseline="0" dirty="0" smtClean="0">
          <a:solidFill>
            <a:schemeClr val="tx1"/>
          </a:solidFill>
          <a:latin typeface="Montserrat" pitchFamily="2" charset="77"/>
          <a:ea typeface="+mn-ea"/>
          <a:cs typeface="Arial" pitchFamily="34" charset="0"/>
        </a:defRPr>
      </a:lvl1pPr>
      <a:lvl2pPr marL="599985" indent="-287993" algn="l" defTabSz="1219170" rtl="0" eaLnBrk="1" latinLnBrk="0" hangingPunct="1">
        <a:lnSpc>
          <a:spcPct val="100000"/>
        </a:lnSpc>
        <a:spcBef>
          <a:spcPts val="0"/>
        </a:spcBef>
        <a:spcAft>
          <a:spcPts val="1333"/>
        </a:spcAft>
        <a:buClr>
          <a:schemeClr val="accent2"/>
        </a:buClr>
        <a:buFont typeface="Arial" panose="020B0604020202020204" pitchFamily="34" charset="0"/>
        <a:buChar char="•"/>
        <a:defRPr lang="en-US" sz="1600" b="1" i="0" kern="1200" baseline="0" dirty="0" smtClean="0">
          <a:solidFill>
            <a:schemeClr val="tx1"/>
          </a:solidFill>
          <a:latin typeface="Montserrat" pitchFamily="2" charset="77"/>
          <a:ea typeface="+mn-ea"/>
          <a:cs typeface="Arial" pitchFamily="34" charset="0"/>
        </a:defRPr>
      </a:lvl2pPr>
      <a:lvl3pPr marL="914377" indent="-304792" algn="l" defTabSz="1219170" rtl="0" eaLnBrk="1" latinLnBrk="0" hangingPunct="1">
        <a:lnSpc>
          <a:spcPct val="100000"/>
        </a:lnSpc>
        <a:spcBef>
          <a:spcPts val="0"/>
        </a:spcBef>
        <a:spcAft>
          <a:spcPts val="1333"/>
        </a:spcAft>
        <a:buClr>
          <a:schemeClr val="accent2"/>
        </a:buClr>
        <a:buFont typeface="Arial" panose="020B0604020202020204" pitchFamily="34" charset="0"/>
        <a:buChar char="•"/>
        <a:defRPr lang="en-US" sz="1467" b="1" i="0" kern="1200" baseline="0" dirty="0" smtClean="0">
          <a:solidFill>
            <a:schemeClr val="tx1"/>
          </a:solidFill>
          <a:latin typeface="Montserrat" pitchFamily="2" charset="77"/>
          <a:ea typeface="+mn-ea"/>
          <a:cs typeface="Arial" pitchFamily="34" charset="0"/>
        </a:defRPr>
      </a:lvl3pPr>
      <a:lvl4pPr marL="1219170" indent="-304792" algn="l" defTabSz="1219170" rtl="0" eaLnBrk="1" latinLnBrk="0" hangingPunct="1">
        <a:lnSpc>
          <a:spcPct val="100000"/>
        </a:lnSpc>
        <a:spcBef>
          <a:spcPts val="0"/>
        </a:spcBef>
        <a:spcAft>
          <a:spcPts val="1333"/>
        </a:spcAft>
        <a:buClr>
          <a:schemeClr val="accent2"/>
        </a:buClr>
        <a:buFont typeface="Arial" panose="020B0604020202020204" pitchFamily="34" charset="0"/>
        <a:buChar char="•"/>
        <a:defRPr lang="en-US" sz="1333" b="0" i="0" kern="1200" baseline="0" dirty="0" smtClean="0">
          <a:solidFill>
            <a:schemeClr val="tx1"/>
          </a:solidFill>
          <a:latin typeface="Montserrat" pitchFamily="2" charset="77"/>
          <a:ea typeface="+mn-ea"/>
          <a:cs typeface="Arial" pitchFamily="34" charset="0"/>
        </a:defRPr>
      </a:lvl4pPr>
      <a:lvl5pPr marL="1523962" indent="-304792" algn="l" defTabSz="1219170" rtl="0" eaLnBrk="1" latinLnBrk="0" hangingPunct="1">
        <a:lnSpc>
          <a:spcPct val="100000"/>
        </a:lnSpc>
        <a:spcBef>
          <a:spcPts val="0"/>
        </a:spcBef>
        <a:spcAft>
          <a:spcPts val="1333"/>
        </a:spcAft>
        <a:buClr>
          <a:schemeClr val="accent2"/>
        </a:buClr>
        <a:buFont typeface="Arial" panose="020B0604020202020204" pitchFamily="34" charset="0"/>
        <a:buChar char="•"/>
        <a:defRPr lang="en-US" sz="1200" b="0" i="0" kern="1200" dirty="0">
          <a:solidFill>
            <a:schemeClr val="tx1"/>
          </a:solidFill>
          <a:latin typeface="Montserrat" pitchFamily="2" charset="77"/>
          <a:ea typeface="+mn-ea"/>
          <a:cs typeface="Arial" pitchFamily="34" charset="0"/>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Espace réservé du titre 2">
            <a:extLst>
              <a:ext uri="{FF2B5EF4-FFF2-40B4-BE49-F238E27FC236}">
                <a16:creationId xmlns:a16="http://schemas.microsoft.com/office/drawing/2014/main" id="{411F085F-36AA-D723-4B27-56613932A933}"/>
              </a:ext>
            </a:extLst>
          </p:cNvPr>
          <p:cNvSpPr>
            <a:spLocks noGrp="1"/>
          </p:cNvSpPr>
          <p:nvPr>
            <p:ph type="title"/>
          </p:nvPr>
        </p:nvSpPr>
        <p:spPr>
          <a:xfrm>
            <a:off x="791854" y="2765705"/>
            <a:ext cx="4870193" cy="1326591"/>
          </a:xfrm>
          <a:prstGeom prst="rect">
            <a:avLst/>
          </a:prstGeom>
        </p:spPr>
        <p:txBody>
          <a:bodyPr vert="horz" wrap="square" lIns="0" tIns="0" rIns="0" bIns="0" rtlCol="0" anchor="ctr">
            <a:noAutofit/>
          </a:bodyPr>
          <a:lstStyle/>
          <a:p>
            <a:r>
              <a:rPr lang="fr-FR"/>
              <a:t>Titre du chapitre</a:t>
            </a:r>
          </a:p>
        </p:txBody>
      </p:sp>
      <p:sp>
        <p:nvSpPr>
          <p:cNvPr id="4" name="Rectangle : avec coins arrondis en haut 3">
            <a:extLst>
              <a:ext uri="{FF2B5EF4-FFF2-40B4-BE49-F238E27FC236}">
                <a16:creationId xmlns:a16="http://schemas.microsoft.com/office/drawing/2014/main" id="{039CE0AD-2937-D57B-917A-2D643085E803}"/>
              </a:ext>
            </a:extLst>
          </p:cNvPr>
          <p:cNvSpPr/>
          <p:nvPr userDrawn="1"/>
        </p:nvSpPr>
        <p:spPr>
          <a:xfrm rot="5400000">
            <a:off x="-336469" y="3294411"/>
            <a:ext cx="942112" cy="269175"/>
          </a:xfrm>
          <a:prstGeom prst="round2SameRect">
            <a:avLst>
              <a:gd name="adj1" fmla="val 50000"/>
              <a:gd name="adj2"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tIns="121920" rtlCol="0" anchor="t"/>
          <a:lstStyle/>
          <a:p>
            <a:pPr marL="302676" indent="-302676" algn="ctr">
              <a:lnSpc>
                <a:spcPct val="85000"/>
              </a:lnSpc>
              <a:spcAft>
                <a:spcPts val="1600"/>
              </a:spcAft>
              <a:buFont typeface="Arial" pitchFamily="34" charset="0"/>
              <a:buChar char="•"/>
            </a:pPr>
            <a:endParaRPr lang="fr-FR" sz="3200">
              <a:solidFill>
                <a:schemeClr val="bg1"/>
              </a:solidFill>
              <a:latin typeface="Arial" pitchFamily="34" charset="0"/>
              <a:cs typeface="Arial" pitchFamily="34" charset="0"/>
            </a:endParaRPr>
          </a:p>
        </p:txBody>
      </p:sp>
      <p:pic>
        <p:nvPicPr>
          <p:cNvPr id="2" name="Image 1">
            <a:extLst>
              <a:ext uri="{FF2B5EF4-FFF2-40B4-BE49-F238E27FC236}">
                <a16:creationId xmlns:a16="http://schemas.microsoft.com/office/drawing/2014/main" id="{7F33A761-9E1F-4ABA-EFCF-5ECE42CEB561}"/>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t="208" b="208"/>
          <a:stretch/>
        </p:blipFill>
        <p:spPr>
          <a:xfrm>
            <a:off x="10040529" y="6306042"/>
            <a:ext cx="1905247" cy="447452"/>
          </a:xfrm>
          <a:prstGeom prst="rect">
            <a:avLst/>
          </a:prstGeom>
        </p:spPr>
      </p:pic>
      <p:sp>
        <p:nvSpPr>
          <p:cNvPr id="6" name="ZoneTexte 5">
            <a:extLst>
              <a:ext uri="{FF2B5EF4-FFF2-40B4-BE49-F238E27FC236}">
                <a16:creationId xmlns:a16="http://schemas.microsoft.com/office/drawing/2014/main" id="{1E8FB83B-C222-57B1-2A36-D28F298928CE}"/>
              </a:ext>
            </a:extLst>
          </p:cNvPr>
          <p:cNvSpPr txBox="1"/>
          <p:nvPr>
            <p:extLst>
              <p:ext uri="{1162E1C5-73C7-4A58-AE30-91384D911F3F}">
                <p184:classification xmlns="" xmlns:p184="http://schemas.microsoft.com/office/powerpoint/2018/4/main" val="ftr"/>
              </p:ext>
            </p:extLst>
          </p:nvPr>
        </p:nvSpPr>
        <p:spPr>
          <a:xfrm>
            <a:off x="5791962" y="6515100"/>
            <a:ext cx="636588" cy="152400"/>
          </a:xfrm>
          <a:prstGeom prst="rect">
            <a:avLst/>
          </a:prstGeom>
        </p:spPr>
        <p:txBody>
          <a:bodyPr horzOverflow="overflow" lIns="0" tIns="0" rIns="0" bIns="0">
            <a:spAutoFit/>
          </a:bodyPr>
          <a:lstStyle/>
          <a:p>
            <a:pPr algn="l"/>
            <a:r>
              <a:rPr lang="fr-FR" sz="1000">
                <a:solidFill>
                  <a:srgbClr val="0078D7"/>
                </a:solidFill>
                <a:latin typeface="Calibri" panose="020F0502020204030204" pitchFamily="34" charset="0"/>
                <a:cs typeface="Calibri" panose="020F0502020204030204" pitchFamily="34" charset="0"/>
              </a:rPr>
              <a:t>C1 - Interne</a:t>
            </a:r>
          </a:p>
        </p:txBody>
      </p:sp>
    </p:spTree>
  </p:cSld>
  <p:clrMap bg1="lt1" tx1="dk1" bg2="lt2" tx2="dk2" accent1="accent1" accent2="accent2" accent3="accent3" accent4="accent4" accent5="accent5" accent6="accent6" hlink="hlink" folHlink="folHlink"/>
  <p:sldLayoutIdLst>
    <p:sldLayoutId id="2147484050" r:id="rId1"/>
  </p:sldLayoutIdLst>
  <p:hf hdr="0"/>
  <p:txStyles>
    <p:titleStyle>
      <a:lvl1pPr algn="l" defTabSz="1219170" rtl="0" eaLnBrk="1" latinLnBrk="0" hangingPunct="1">
        <a:spcBef>
          <a:spcPct val="0"/>
        </a:spcBef>
        <a:buNone/>
        <a:defRPr kumimoji="0" lang="fr-FR" sz="3200" b="1" i="0" u="none" strike="noStrike" kern="1200" cap="none" spc="0" normalizeH="0" baseline="0" noProof="0" dirty="0" smtClean="0">
          <a:ln>
            <a:noFill/>
          </a:ln>
          <a:solidFill>
            <a:schemeClr val="tx1"/>
          </a:solidFill>
          <a:effectLst/>
          <a:uLnTx/>
          <a:uFillTx/>
          <a:latin typeface="Montserrat" pitchFamily="2" charset="77"/>
          <a:ea typeface="+mj-ea"/>
          <a:cs typeface="Arial" pitchFamily="34" charset="0"/>
        </a:defRPr>
      </a:lvl1pPr>
    </p:titleStyle>
    <p:bodyStyle>
      <a:lvl1pPr marL="457189" indent="-457189" algn="l" defTabSz="1219170" rtl="0" eaLnBrk="1" latinLnBrk="0" hangingPunct="1">
        <a:spcBef>
          <a:spcPct val="20000"/>
        </a:spcBef>
        <a:buFont typeface="Arial"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fr-FR"/>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Espace réservé du titre 5">
            <a:extLst>
              <a:ext uri="{FF2B5EF4-FFF2-40B4-BE49-F238E27FC236}">
                <a16:creationId xmlns:a16="http://schemas.microsoft.com/office/drawing/2014/main" id="{3DBD2939-B08A-7400-EF18-6686542821F3}"/>
              </a:ext>
            </a:extLst>
          </p:cNvPr>
          <p:cNvSpPr>
            <a:spLocks noGrp="1"/>
          </p:cNvSpPr>
          <p:nvPr>
            <p:ph type="title"/>
          </p:nvPr>
        </p:nvSpPr>
        <p:spPr>
          <a:xfrm>
            <a:off x="693325" y="877030"/>
            <a:ext cx="3048000" cy="738664"/>
          </a:xfrm>
          <a:prstGeom prst="rect">
            <a:avLst/>
          </a:prstGeom>
        </p:spPr>
        <p:txBody>
          <a:bodyPr vert="horz" wrap="square" lIns="0" tIns="0" rIns="0" bIns="0" rtlCol="0" anchor="t" anchorCtr="0">
            <a:spAutoFit/>
          </a:bodyPr>
          <a:lstStyle/>
          <a:p>
            <a:r>
              <a:rPr lang="fr-FR"/>
              <a:t>Modifiez le style du titre</a:t>
            </a:r>
            <a:endParaRPr lang="en-US"/>
          </a:p>
        </p:txBody>
      </p:sp>
      <p:pic>
        <p:nvPicPr>
          <p:cNvPr id="6" name="Image 5">
            <a:extLst>
              <a:ext uri="{FF2B5EF4-FFF2-40B4-BE49-F238E27FC236}">
                <a16:creationId xmlns:a16="http://schemas.microsoft.com/office/drawing/2014/main" id="{C020E7BB-3E10-E6C3-A507-F727191C34FC}"/>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r="3069" b="11711"/>
          <a:stretch/>
        </p:blipFill>
        <p:spPr>
          <a:xfrm>
            <a:off x="2828394" y="3339888"/>
            <a:ext cx="9363607" cy="3518112"/>
          </a:xfrm>
          <a:prstGeom prst="rect">
            <a:avLst/>
          </a:prstGeom>
        </p:spPr>
      </p:pic>
      <p:pic>
        <p:nvPicPr>
          <p:cNvPr id="7" name="Image 6">
            <a:extLst>
              <a:ext uri="{FF2B5EF4-FFF2-40B4-BE49-F238E27FC236}">
                <a16:creationId xmlns:a16="http://schemas.microsoft.com/office/drawing/2014/main" id="{3106C61B-0FAE-3DD8-7AF3-33190FD88A3B}"/>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a:stretch/>
        </p:blipFill>
        <p:spPr>
          <a:xfrm>
            <a:off x="10084885" y="4827414"/>
            <a:ext cx="2107115" cy="2030116"/>
          </a:xfrm>
          <a:prstGeom prst="rect">
            <a:avLst/>
          </a:prstGeom>
        </p:spPr>
      </p:pic>
      <p:sp>
        <p:nvSpPr>
          <p:cNvPr id="3" name="ZoneTexte 2">
            <a:extLst>
              <a:ext uri="{FF2B5EF4-FFF2-40B4-BE49-F238E27FC236}">
                <a16:creationId xmlns:a16="http://schemas.microsoft.com/office/drawing/2014/main" id="{7071DBA4-ACBA-9C6E-8A21-A7EE036E8784}"/>
              </a:ext>
            </a:extLst>
          </p:cNvPr>
          <p:cNvSpPr txBox="1"/>
          <p:nvPr>
            <p:extLst>
              <p:ext uri="{1162E1C5-73C7-4A58-AE30-91384D911F3F}">
                <p184:classification xmlns="" xmlns:p184="http://schemas.microsoft.com/office/powerpoint/2018/4/main" val="ftr"/>
              </p:ext>
            </p:extLst>
          </p:nvPr>
        </p:nvSpPr>
        <p:spPr>
          <a:xfrm>
            <a:off x="5791962" y="6515100"/>
            <a:ext cx="636588" cy="152400"/>
          </a:xfrm>
          <a:prstGeom prst="rect">
            <a:avLst/>
          </a:prstGeom>
        </p:spPr>
        <p:txBody>
          <a:bodyPr horzOverflow="overflow" lIns="0" tIns="0" rIns="0" bIns="0">
            <a:spAutoFit/>
          </a:bodyPr>
          <a:lstStyle/>
          <a:p>
            <a:pPr algn="l"/>
            <a:r>
              <a:rPr lang="fr-FR" sz="1000">
                <a:solidFill>
                  <a:srgbClr val="0078D7"/>
                </a:solidFill>
                <a:latin typeface="Calibri" panose="020F0502020204030204" pitchFamily="34" charset="0"/>
                <a:cs typeface="Calibri" panose="020F0502020204030204" pitchFamily="34" charset="0"/>
              </a:rPr>
              <a:t>C1 - Interne</a:t>
            </a:r>
          </a:p>
        </p:txBody>
      </p:sp>
    </p:spTree>
    <p:extLst>
      <p:ext uri="{BB962C8B-B14F-4D97-AF65-F5344CB8AC3E}">
        <p14:creationId xmlns:p14="http://schemas.microsoft.com/office/powerpoint/2010/main" val="2187548339"/>
      </p:ext>
    </p:extLst>
  </p:cSld>
  <p:clrMap bg1="lt1" tx1="dk1" bg2="lt2" tx2="dk2" accent1="accent1" accent2="accent2" accent3="accent3" accent4="accent4" accent5="accent5" accent6="accent6" hlink="hlink" folHlink="folHlink"/>
  <p:sldLayoutIdLst>
    <p:sldLayoutId id="2147484063" r:id="rId1"/>
  </p:sldLayoutIdLst>
  <p:txStyles>
    <p:titleStyle>
      <a:lvl1pPr algn="l" defTabSz="1219170" rtl="0" eaLnBrk="1" latinLnBrk="0" hangingPunct="1">
        <a:lnSpc>
          <a:spcPct val="90000"/>
        </a:lnSpc>
        <a:spcBef>
          <a:spcPct val="0"/>
        </a:spcBef>
        <a:buNone/>
        <a:defRPr sz="2667" b="1" i="0" kern="1200">
          <a:solidFill>
            <a:schemeClr val="tx1"/>
          </a:solidFill>
          <a:latin typeface="Montserrat" pitchFamily="2" charset="77"/>
          <a:ea typeface="+mj-ea"/>
          <a:cs typeface="+mj-cs"/>
        </a:defRPr>
      </a:lvl1pPr>
    </p:titleStyle>
    <p:bodyStyle>
      <a:lvl1pPr marL="304792" indent="-304792" algn="l" defTabSz="1219170" rtl="0" eaLnBrk="1" latinLnBrk="0" hangingPunct="1">
        <a:lnSpc>
          <a:spcPct val="90000"/>
        </a:lnSpc>
        <a:spcBef>
          <a:spcPts val="1333"/>
        </a:spcBef>
        <a:buFont typeface="Arial" panose="020B0604020202020204" pitchFamily="34" charset="0"/>
        <a:buChar char="•"/>
        <a:defRPr sz="3733" kern="1200">
          <a:solidFill>
            <a:schemeClr val="tx1"/>
          </a:solidFill>
          <a:latin typeface="+mn-lt"/>
          <a:ea typeface="+mn-ea"/>
          <a:cs typeface="+mn-cs"/>
        </a:defRPr>
      </a:lvl1pPr>
      <a:lvl2pPr marL="914377" indent="-304792" algn="l" defTabSz="1219170" rtl="0" eaLnBrk="1" latinLnBrk="0" hangingPunct="1">
        <a:lnSpc>
          <a:spcPct val="90000"/>
        </a:lnSpc>
        <a:spcBef>
          <a:spcPts val="667"/>
        </a:spcBef>
        <a:buFont typeface="Arial" panose="020B0604020202020204" pitchFamily="34" charset="0"/>
        <a:buChar char="•"/>
        <a:defRPr sz="3200" kern="1200">
          <a:solidFill>
            <a:schemeClr val="tx1"/>
          </a:solidFill>
          <a:latin typeface="+mn-lt"/>
          <a:ea typeface="+mn-ea"/>
          <a:cs typeface="+mn-cs"/>
        </a:defRPr>
      </a:lvl2pPr>
      <a:lvl3pPr marL="1523962" indent="-304792" algn="l" defTabSz="1219170" rtl="0" eaLnBrk="1" latinLnBrk="0" hangingPunct="1">
        <a:lnSpc>
          <a:spcPct val="90000"/>
        </a:lnSpc>
        <a:spcBef>
          <a:spcPts val="667"/>
        </a:spcBef>
        <a:buFont typeface="Arial" panose="020B0604020202020204" pitchFamily="34" charset="0"/>
        <a:buChar char="•"/>
        <a:defRPr sz="2667" kern="1200">
          <a:solidFill>
            <a:schemeClr val="tx1"/>
          </a:solidFill>
          <a:latin typeface="+mn-lt"/>
          <a:ea typeface="+mn-ea"/>
          <a:cs typeface="+mn-cs"/>
        </a:defRPr>
      </a:lvl3pPr>
      <a:lvl4pPr marL="2133547"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4pPr>
      <a:lvl5pPr marL="274313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fr-FR"/>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Date Placeholder 2"/>
          <p:cNvSpPr>
            <a:spLocks noGrp="1"/>
          </p:cNvSpPr>
          <p:nvPr>
            <p:ph type="dt" sz="half" idx="2"/>
          </p:nvPr>
        </p:nvSpPr>
        <p:spPr>
          <a:xfrm>
            <a:off x="757237" y="6486425"/>
            <a:ext cx="841248" cy="238443"/>
          </a:xfrm>
          <a:prstGeom prst="rect">
            <a:avLst/>
          </a:prstGeom>
        </p:spPr>
        <p:txBody>
          <a:bodyPr vert="horz" lIns="0" tIns="0" rIns="0" bIns="0" rtlCol="0" anchor="ctr"/>
          <a:lstStyle>
            <a:lvl1pPr algn="l">
              <a:defRPr lang="en-US" sz="800" b="1" i="0" baseline="0" smtClean="0">
                <a:solidFill>
                  <a:schemeClr val="tx1"/>
                </a:solidFill>
                <a:latin typeface="Montserrat" pitchFamily="2" charset="77"/>
                <a:cs typeface="Arial" pitchFamily="34" charset="0"/>
              </a:defRPr>
            </a:lvl1pPr>
          </a:lstStyle>
          <a:p>
            <a:r>
              <a:rPr lang="fr-FR"/>
              <a:t>Date</a:t>
            </a:r>
          </a:p>
        </p:txBody>
      </p:sp>
      <p:sp>
        <p:nvSpPr>
          <p:cNvPr id="14" name="Footer Placeholder 3"/>
          <p:cNvSpPr>
            <a:spLocks noGrp="1"/>
          </p:cNvSpPr>
          <p:nvPr>
            <p:ph type="ftr" sz="quarter" idx="3"/>
          </p:nvPr>
        </p:nvSpPr>
        <p:spPr>
          <a:xfrm>
            <a:off x="1598486" y="6486425"/>
            <a:ext cx="6312113" cy="238443"/>
          </a:xfrm>
          <a:prstGeom prst="rect">
            <a:avLst/>
          </a:prstGeom>
        </p:spPr>
        <p:txBody>
          <a:bodyPr vert="horz" lIns="0" tIns="0" rIns="0" bIns="0" rtlCol="0" anchor="ctr"/>
          <a:lstStyle>
            <a:lvl1pPr>
              <a:defRPr lang="en-US" sz="800" b="1" i="0" baseline="0" smtClean="0">
                <a:solidFill>
                  <a:schemeClr val="tx1"/>
                </a:solidFill>
                <a:latin typeface="Montserrat" pitchFamily="2" charset="77"/>
                <a:cs typeface="Arial" pitchFamily="34" charset="0"/>
              </a:defRPr>
            </a:lvl1pPr>
          </a:lstStyle>
          <a:p>
            <a:r>
              <a:rPr lang="fr-FR"/>
              <a:t>Confidentiel - Diffusion restreinte aux utilisateurs de La Poste Santé &amp; Autonomie</a:t>
            </a:r>
          </a:p>
        </p:txBody>
      </p:sp>
      <p:sp>
        <p:nvSpPr>
          <p:cNvPr id="17" name="Text Placeholder 16"/>
          <p:cNvSpPr>
            <a:spLocks noGrp="1"/>
          </p:cNvSpPr>
          <p:nvPr>
            <p:ph type="body" idx="1"/>
          </p:nvPr>
        </p:nvSpPr>
        <p:spPr>
          <a:xfrm>
            <a:off x="292107" y="661262"/>
            <a:ext cx="11578167" cy="5457159"/>
          </a:xfrm>
          <a:prstGeom prst="rect">
            <a:avLst/>
          </a:prstGeom>
        </p:spPr>
        <p:txBody>
          <a:bodyPr vert="horz" lIns="0" tIns="91440" rIns="91440" bIns="45720" rtlCol="0">
            <a:normAutofit/>
          </a:bodyPr>
          <a:lstStyle/>
          <a:p>
            <a:pPr lvl="0"/>
            <a:r>
              <a:rPr lang="fr-FR" noProof="0"/>
              <a:t>Cliquez pour éditer le texte de premier niveau (Montserrat Bold 14)</a:t>
            </a:r>
          </a:p>
          <a:p>
            <a:pPr lvl="1"/>
            <a:r>
              <a:rPr lang="fr-FR" noProof="0"/>
              <a:t>Deuxième niveau (Montserrat Bold 12)</a:t>
            </a:r>
          </a:p>
          <a:p>
            <a:pPr lvl="2"/>
            <a:r>
              <a:rPr lang="fr-FR" noProof="0"/>
              <a:t>Troisième niveau (Montserrat Bold 11)</a:t>
            </a:r>
          </a:p>
          <a:p>
            <a:pPr lvl="3"/>
            <a:r>
              <a:rPr lang="fr-FR" noProof="0"/>
              <a:t>Quatrième niveau (Montserrat 10)</a:t>
            </a:r>
          </a:p>
          <a:p>
            <a:pPr lvl="4"/>
            <a:r>
              <a:rPr lang="fr-FR" noProof="0"/>
              <a:t>Cinquième niveau (Montserrat 9)</a:t>
            </a:r>
          </a:p>
        </p:txBody>
      </p:sp>
      <p:sp>
        <p:nvSpPr>
          <p:cNvPr id="6" name="Espace réservé du titre 5"/>
          <p:cNvSpPr>
            <a:spLocks noGrp="1"/>
          </p:cNvSpPr>
          <p:nvPr>
            <p:ph type="title"/>
          </p:nvPr>
        </p:nvSpPr>
        <p:spPr>
          <a:xfrm>
            <a:off x="287354" y="245298"/>
            <a:ext cx="11578167" cy="338756"/>
          </a:xfrm>
          <a:prstGeom prst="rect">
            <a:avLst/>
          </a:prstGeom>
        </p:spPr>
        <p:txBody>
          <a:bodyPr vert="horz" lIns="0" tIns="0" rIns="0" bIns="0" rtlCol="0" anchor="t" anchorCtr="0">
            <a:noAutofit/>
          </a:bodyPr>
          <a:lstStyle/>
          <a:p>
            <a:r>
              <a:rPr lang="fr-FR"/>
              <a:t>Modifiez le style du titre</a:t>
            </a:r>
            <a:endParaRPr lang="en-US"/>
          </a:p>
        </p:txBody>
      </p:sp>
      <p:sp>
        <p:nvSpPr>
          <p:cNvPr id="2" name="Espace réservé du numéro de diapositive 1">
            <a:extLst>
              <a:ext uri="{FF2B5EF4-FFF2-40B4-BE49-F238E27FC236}">
                <a16:creationId xmlns:a16="http://schemas.microsoft.com/office/drawing/2014/main" id="{CB910283-9079-4D7A-A092-FF8311F19F68}"/>
              </a:ext>
            </a:extLst>
          </p:cNvPr>
          <p:cNvSpPr>
            <a:spLocks noGrp="1"/>
          </p:cNvSpPr>
          <p:nvPr>
            <p:ph type="sldNum" sz="quarter" idx="4"/>
          </p:nvPr>
        </p:nvSpPr>
        <p:spPr>
          <a:xfrm>
            <a:off x="287354" y="6481712"/>
            <a:ext cx="469884" cy="238443"/>
          </a:xfrm>
          <a:prstGeom prst="rect">
            <a:avLst/>
          </a:prstGeom>
        </p:spPr>
        <p:txBody>
          <a:bodyPr vert="horz" lIns="0" tIns="45720" rIns="0" bIns="45720" rtlCol="0" anchor="ctr"/>
          <a:lstStyle>
            <a:lvl1pPr algn="l">
              <a:defRPr sz="933" b="1" i="0">
                <a:solidFill>
                  <a:schemeClr val="tx1"/>
                </a:solidFill>
                <a:latin typeface="Montserrat" pitchFamily="2" charset="77"/>
              </a:defRPr>
            </a:lvl1pPr>
          </a:lstStyle>
          <a:p>
            <a:fld id="{53DB8CE1-6779-46F0-B962-0147F6BA4944}" type="slidenum">
              <a:rPr lang="fr-FR" smtClean="0"/>
              <a:pPr/>
              <a:t>‹N°›</a:t>
            </a:fld>
            <a:endParaRPr lang="fr-FR"/>
          </a:p>
        </p:txBody>
      </p:sp>
      <p:pic>
        <p:nvPicPr>
          <p:cNvPr id="3" name="Image 2">
            <a:extLst>
              <a:ext uri="{FF2B5EF4-FFF2-40B4-BE49-F238E27FC236}">
                <a16:creationId xmlns:a16="http://schemas.microsoft.com/office/drawing/2014/main" id="{4ADBCCA6-A28A-A794-8282-63ED750CD1EC}"/>
              </a:ext>
            </a:extLst>
          </p:cNvPr>
          <p:cNvPicPr>
            <a:picLocks noChangeAspect="1"/>
          </p:cNvPicPr>
          <p:nvPr userDrawn="1"/>
        </p:nvPicPr>
        <p:blipFill>
          <a:blip r:embed="rId14" cstate="print">
            <a:extLst>
              <a:ext uri="{28A0092B-C50C-407E-A947-70E740481C1C}">
                <a14:useLocalDpi xmlns:a14="http://schemas.microsoft.com/office/drawing/2010/main" val="0"/>
              </a:ext>
            </a:extLst>
          </a:blip>
          <a:srcRect t="208" b="208"/>
          <a:stretch/>
        </p:blipFill>
        <p:spPr>
          <a:xfrm>
            <a:off x="10040529" y="6306042"/>
            <a:ext cx="1905247" cy="447452"/>
          </a:xfrm>
          <a:prstGeom prst="rect">
            <a:avLst/>
          </a:prstGeom>
        </p:spPr>
      </p:pic>
      <p:pic>
        <p:nvPicPr>
          <p:cNvPr id="4" name="Picture 2" descr="Federgy">
            <a:extLst>
              <a:ext uri="{FF2B5EF4-FFF2-40B4-BE49-F238E27FC236}">
                <a16:creationId xmlns:a16="http://schemas.microsoft.com/office/drawing/2014/main" id="{4EB4EB0D-1DE9-6630-35CD-9473FB6D6F57}"/>
              </a:ext>
            </a:extLst>
          </p:cNvPr>
          <p:cNvPicPr>
            <a:picLocks noChangeAspect="1" noChangeArrowheads="1"/>
          </p:cNvPicPr>
          <p:nvPr userDrawn="1"/>
        </p:nvPicPr>
        <p:blipFill rotWithShape="1">
          <a:blip r:embed="rId15">
            <a:extLst>
              <a:ext uri="{28A0092B-C50C-407E-A947-70E740481C1C}">
                <a14:useLocalDpi xmlns:a14="http://schemas.microsoft.com/office/drawing/2010/main" val="0"/>
              </a:ext>
            </a:extLst>
          </a:blip>
          <a:srcRect r="65349"/>
          <a:stretch/>
        </p:blipFill>
        <p:spPr bwMode="auto">
          <a:xfrm>
            <a:off x="8973767" y="6336224"/>
            <a:ext cx="1021718" cy="387088"/>
          </a:xfrm>
          <a:prstGeom prst="rect">
            <a:avLst/>
          </a:prstGeom>
          <a:noFill/>
          <a:extLst>
            <a:ext uri="{909E8E84-426E-40DD-AFC4-6F175D3DCCD1}">
              <a14:hiddenFill xmlns:a14="http://schemas.microsoft.com/office/drawing/2010/main">
                <a:solidFill>
                  <a:srgbClr val="FFFFFF"/>
                </a:solidFill>
              </a14:hiddenFill>
            </a:ext>
          </a:extLst>
        </p:spPr>
      </p:pic>
      <p:sp>
        <p:nvSpPr>
          <p:cNvPr id="7" name="ZoneTexte 6">
            <a:extLst>
              <a:ext uri="{FF2B5EF4-FFF2-40B4-BE49-F238E27FC236}">
                <a16:creationId xmlns:a16="http://schemas.microsoft.com/office/drawing/2014/main" id="{41833A26-5342-DE1C-6393-3442314D4E89}"/>
              </a:ext>
            </a:extLst>
          </p:cNvPr>
          <p:cNvSpPr txBox="1"/>
          <p:nvPr>
            <p:extLst>
              <p:ext uri="{1162E1C5-73C7-4A58-AE30-91384D911F3F}">
                <p184:classification xmlns="" xmlns:p184="http://schemas.microsoft.com/office/powerpoint/2018/4/main" val="ftr"/>
              </p:ext>
            </p:extLst>
          </p:nvPr>
        </p:nvSpPr>
        <p:spPr>
          <a:xfrm>
            <a:off x="5791962" y="6515100"/>
            <a:ext cx="636588" cy="152400"/>
          </a:xfrm>
          <a:prstGeom prst="rect">
            <a:avLst/>
          </a:prstGeom>
        </p:spPr>
        <p:txBody>
          <a:bodyPr horzOverflow="overflow" lIns="0" tIns="0" rIns="0" bIns="0">
            <a:spAutoFit/>
          </a:bodyPr>
          <a:lstStyle/>
          <a:p>
            <a:pPr algn="l"/>
            <a:r>
              <a:rPr lang="fr-FR" sz="1000">
                <a:solidFill>
                  <a:srgbClr val="0078D7"/>
                </a:solidFill>
                <a:latin typeface="Calibri" panose="020F0502020204030204" pitchFamily="34" charset="0"/>
                <a:ea typeface="Calibri" panose="020F0502020204030204" pitchFamily="34" charset="0"/>
                <a:cs typeface="Calibri" panose="020F0502020204030204" pitchFamily="34" charset="0"/>
              </a:rPr>
              <a:t>C1 - Interne</a:t>
            </a:r>
          </a:p>
        </p:txBody>
      </p:sp>
    </p:spTree>
    <p:extLst>
      <p:ext uri="{BB962C8B-B14F-4D97-AF65-F5344CB8AC3E}">
        <p14:creationId xmlns:p14="http://schemas.microsoft.com/office/powerpoint/2010/main" val="1495578199"/>
      </p:ext>
    </p:extLst>
  </p:cSld>
  <p:clrMap bg1="lt1" tx1="dk1" bg2="lt2" tx2="dk2" accent1="accent1" accent2="accent2" accent3="accent3" accent4="accent4" accent5="accent5" accent6="accent6" hlink="hlink" folHlink="folHlink"/>
  <p:sldLayoutIdLst>
    <p:sldLayoutId id="2147484197" r:id="rId1"/>
    <p:sldLayoutId id="2147484198" r:id="rId2"/>
    <p:sldLayoutId id="2147484199" r:id="rId3"/>
    <p:sldLayoutId id="2147484200" r:id="rId4"/>
    <p:sldLayoutId id="2147484201" r:id="rId5"/>
    <p:sldLayoutId id="2147484202" r:id="rId6"/>
    <p:sldLayoutId id="2147484203" r:id="rId7"/>
    <p:sldLayoutId id="2147484204" r:id="rId8"/>
    <p:sldLayoutId id="2147484205" r:id="rId9"/>
    <p:sldLayoutId id="2147484206" r:id="rId10"/>
    <p:sldLayoutId id="2147484207" r:id="rId11"/>
    <p:sldLayoutId id="2147484208" r:id="rId12"/>
  </p:sldLayoutIdLst>
  <p:transition>
    <p:fade/>
  </p:transition>
  <p:hf hdr="0"/>
  <p:txStyles>
    <p:titleStyle>
      <a:lvl1pPr algn="l" defTabSz="1219170" rtl="0" eaLnBrk="1" latinLnBrk="0" hangingPunct="1">
        <a:lnSpc>
          <a:spcPct val="100000"/>
        </a:lnSpc>
        <a:spcBef>
          <a:spcPct val="0"/>
        </a:spcBef>
        <a:buNone/>
        <a:defRPr lang="en-US" sz="2133" b="1" i="0" kern="1200" baseline="0" smtClean="0">
          <a:solidFill>
            <a:schemeClr val="tx2"/>
          </a:solidFill>
          <a:latin typeface="Montserrat" pitchFamily="2" charset="77"/>
          <a:ea typeface="+mj-ea"/>
          <a:cs typeface="Arial"/>
        </a:defRPr>
      </a:lvl1pPr>
    </p:titleStyle>
    <p:bodyStyle>
      <a:lvl1pPr marL="287993" indent="-287993" algn="l" defTabSz="1219170" rtl="0" eaLnBrk="1" latinLnBrk="0" hangingPunct="1">
        <a:lnSpc>
          <a:spcPct val="100000"/>
        </a:lnSpc>
        <a:spcBef>
          <a:spcPts val="0"/>
        </a:spcBef>
        <a:spcAft>
          <a:spcPts val="1333"/>
        </a:spcAft>
        <a:buClr>
          <a:schemeClr val="tx2"/>
        </a:buClr>
        <a:buSzPct val="100000"/>
        <a:buFont typeface="Arial" pitchFamily="34" charset="0"/>
        <a:buChar char="•"/>
        <a:defRPr lang="en-US" sz="1867" b="1" i="0" kern="1200" baseline="0" dirty="0" smtClean="0">
          <a:solidFill>
            <a:schemeClr val="tx1"/>
          </a:solidFill>
          <a:latin typeface="Montserrat" pitchFamily="2" charset="77"/>
          <a:ea typeface="+mn-ea"/>
          <a:cs typeface="Arial" pitchFamily="34" charset="0"/>
        </a:defRPr>
      </a:lvl1pPr>
      <a:lvl2pPr marL="599985" indent="-287993" algn="l" defTabSz="1219170" rtl="0" eaLnBrk="1" latinLnBrk="0" hangingPunct="1">
        <a:lnSpc>
          <a:spcPct val="100000"/>
        </a:lnSpc>
        <a:spcBef>
          <a:spcPts val="0"/>
        </a:spcBef>
        <a:spcAft>
          <a:spcPts val="1333"/>
        </a:spcAft>
        <a:buClr>
          <a:schemeClr val="tx2"/>
        </a:buClr>
        <a:buFont typeface="Arial" panose="020B0604020202020204" pitchFamily="34" charset="0"/>
        <a:buChar char="•"/>
        <a:defRPr lang="en-US" sz="1600" b="1" i="0" kern="1200" baseline="0" dirty="0" smtClean="0">
          <a:solidFill>
            <a:schemeClr val="tx1"/>
          </a:solidFill>
          <a:latin typeface="Montserrat" pitchFamily="2" charset="77"/>
          <a:ea typeface="+mn-ea"/>
          <a:cs typeface="Arial" pitchFamily="34" charset="0"/>
        </a:defRPr>
      </a:lvl2pPr>
      <a:lvl3pPr marL="914377" indent="-304792" algn="l" defTabSz="1219170" rtl="0" eaLnBrk="1" latinLnBrk="0" hangingPunct="1">
        <a:lnSpc>
          <a:spcPct val="100000"/>
        </a:lnSpc>
        <a:spcBef>
          <a:spcPts val="0"/>
        </a:spcBef>
        <a:spcAft>
          <a:spcPts val="1333"/>
        </a:spcAft>
        <a:buClr>
          <a:schemeClr val="tx2"/>
        </a:buClr>
        <a:buFont typeface="Arial" panose="020B0604020202020204" pitchFamily="34" charset="0"/>
        <a:buChar char="•"/>
        <a:defRPr lang="en-US" sz="1467" b="1" i="0" kern="1200" baseline="0" dirty="0" smtClean="0">
          <a:solidFill>
            <a:schemeClr val="tx1"/>
          </a:solidFill>
          <a:latin typeface="Montserrat" pitchFamily="2" charset="77"/>
          <a:ea typeface="+mn-ea"/>
          <a:cs typeface="Arial" pitchFamily="34" charset="0"/>
        </a:defRPr>
      </a:lvl3pPr>
      <a:lvl4pPr marL="1219170" indent="-304792" algn="l" defTabSz="1219170" rtl="0" eaLnBrk="1" latinLnBrk="0" hangingPunct="1">
        <a:lnSpc>
          <a:spcPct val="100000"/>
        </a:lnSpc>
        <a:spcBef>
          <a:spcPts val="0"/>
        </a:spcBef>
        <a:spcAft>
          <a:spcPts val="1333"/>
        </a:spcAft>
        <a:buClr>
          <a:schemeClr val="tx2"/>
        </a:buClr>
        <a:buFont typeface="Arial" panose="020B0604020202020204" pitchFamily="34" charset="0"/>
        <a:buChar char="•"/>
        <a:defRPr lang="en-US" sz="1333" b="0" i="0" kern="1200" baseline="0" dirty="0" smtClean="0">
          <a:solidFill>
            <a:schemeClr val="accent6"/>
          </a:solidFill>
          <a:latin typeface="Montserrat" pitchFamily="2" charset="77"/>
          <a:ea typeface="+mn-ea"/>
          <a:cs typeface="Arial" pitchFamily="34" charset="0"/>
        </a:defRPr>
      </a:lvl4pPr>
      <a:lvl5pPr marL="1523962" indent="-304792" algn="l" defTabSz="1219170" rtl="0" eaLnBrk="1" latinLnBrk="0" hangingPunct="1">
        <a:lnSpc>
          <a:spcPct val="100000"/>
        </a:lnSpc>
        <a:spcBef>
          <a:spcPts val="0"/>
        </a:spcBef>
        <a:spcAft>
          <a:spcPts val="1333"/>
        </a:spcAft>
        <a:buClr>
          <a:schemeClr val="tx2"/>
        </a:buClr>
        <a:buFont typeface="Arial" panose="020B0604020202020204" pitchFamily="34" charset="0"/>
        <a:buChar char="•"/>
        <a:defRPr lang="en-US" sz="1200" b="0" i="0" kern="1200" dirty="0">
          <a:solidFill>
            <a:schemeClr val="accent6"/>
          </a:solidFill>
          <a:latin typeface="Montserrat" pitchFamily="2" charset="77"/>
          <a:ea typeface="+mn-ea"/>
          <a:cs typeface="Arial" pitchFamily="34" charset="0"/>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AB1E8794-19A7-7D39-AB31-AA5804456AF4}"/>
              </a:ext>
            </a:extLst>
          </p:cNvPr>
          <p:cNvPicPr>
            <a:picLocks noChangeAspect="1"/>
          </p:cNvPicPr>
          <p:nvPr userDrawn="1"/>
        </p:nvPicPr>
        <p:blipFill>
          <a:blip r:embed="rId9">
            <a:extLst>
              <a:ext uri="{28A0092B-C50C-407E-A947-70E740481C1C}">
                <a14:useLocalDpi xmlns:a14="http://schemas.microsoft.com/office/drawing/2010/main" val="0"/>
              </a:ext>
            </a:extLst>
          </a:blip>
          <a:srcRect/>
          <a:stretch/>
        </p:blipFill>
        <p:spPr>
          <a:xfrm>
            <a:off x="8410415" y="5926110"/>
            <a:ext cx="3781584" cy="931889"/>
          </a:xfrm>
          <a:prstGeom prst="rect">
            <a:avLst/>
          </a:prstGeom>
        </p:spPr>
      </p:pic>
      <p:sp>
        <p:nvSpPr>
          <p:cNvPr id="13" name="Date Placeholder 2"/>
          <p:cNvSpPr>
            <a:spLocks noGrp="1"/>
          </p:cNvSpPr>
          <p:nvPr>
            <p:ph type="dt" sz="half" idx="2"/>
          </p:nvPr>
        </p:nvSpPr>
        <p:spPr>
          <a:xfrm>
            <a:off x="757237" y="6486425"/>
            <a:ext cx="841248" cy="238443"/>
          </a:xfrm>
          <a:prstGeom prst="rect">
            <a:avLst/>
          </a:prstGeom>
        </p:spPr>
        <p:txBody>
          <a:bodyPr vert="horz" lIns="0" tIns="0" rIns="0" bIns="0" rtlCol="0" anchor="ctr"/>
          <a:lstStyle>
            <a:lvl1pPr algn="l">
              <a:defRPr lang="en-US" sz="800" b="1" i="0" baseline="0" smtClean="0">
                <a:solidFill>
                  <a:schemeClr val="tx1"/>
                </a:solidFill>
                <a:latin typeface="Montserrat" pitchFamily="2" charset="77"/>
                <a:cs typeface="Arial" pitchFamily="34" charset="0"/>
              </a:defRPr>
            </a:lvl1pPr>
          </a:lstStyle>
          <a:p>
            <a:r>
              <a:rPr lang="fr-FR"/>
              <a:t>Date</a:t>
            </a:r>
          </a:p>
        </p:txBody>
      </p:sp>
      <p:sp>
        <p:nvSpPr>
          <p:cNvPr id="14" name="Footer Placeholder 3"/>
          <p:cNvSpPr>
            <a:spLocks noGrp="1"/>
          </p:cNvSpPr>
          <p:nvPr>
            <p:ph type="ftr" sz="quarter" idx="3"/>
          </p:nvPr>
        </p:nvSpPr>
        <p:spPr>
          <a:xfrm>
            <a:off x="1598486" y="6486425"/>
            <a:ext cx="6312113" cy="238443"/>
          </a:xfrm>
          <a:prstGeom prst="rect">
            <a:avLst/>
          </a:prstGeom>
        </p:spPr>
        <p:txBody>
          <a:bodyPr vert="horz" lIns="0" tIns="0" rIns="0" bIns="0" rtlCol="0" anchor="ctr"/>
          <a:lstStyle>
            <a:lvl1pPr>
              <a:defRPr lang="en-US" sz="800" b="1" i="0" baseline="0" smtClean="0">
                <a:solidFill>
                  <a:schemeClr val="tx1"/>
                </a:solidFill>
                <a:latin typeface="Montserrat" pitchFamily="2" charset="77"/>
                <a:cs typeface="Arial" pitchFamily="34" charset="0"/>
              </a:defRPr>
            </a:lvl1pPr>
          </a:lstStyle>
          <a:p>
            <a:r>
              <a:rPr lang="fr-FR"/>
              <a:t>Confidentiel - Diffusion restreinte aux utilisateurs de La Poste Santé &amp; Autonomie</a:t>
            </a:r>
          </a:p>
        </p:txBody>
      </p:sp>
      <p:sp>
        <p:nvSpPr>
          <p:cNvPr id="17" name="Text Placeholder 16"/>
          <p:cNvSpPr>
            <a:spLocks noGrp="1"/>
          </p:cNvSpPr>
          <p:nvPr>
            <p:ph type="body" idx="1"/>
          </p:nvPr>
        </p:nvSpPr>
        <p:spPr>
          <a:xfrm>
            <a:off x="292107" y="661262"/>
            <a:ext cx="11578167" cy="5457159"/>
          </a:xfrm>
          <a:prstGeom prst="rect">
            <a:avLst/>
          </a:prstGeom>
        </p:spPr>
        <p:txBody>
          <a:bodyPr vert="horz" lIns="0" tIns="91440" rIns="91440" bIns="45720" rtlCol="0">
            <a:normAutofit/>
          </a:bodyPr>
          <a:lstStyle/>
          <a:p>
            <a:pPr lvl="0"/>
            <a:r>
              <a:rPr lang="fr-FR" noProof="0"/>
              <a:t>Cliquez pour éditer le texte de premier niveau (Montserrat Bold 14)</a:t>
            </a:r>
          </a:p>
          <a:p>
            <a:pPr lvl="1"/>
            <a:r>
              <a:rPr lang="fr-FR" noProof="0"/>
              <a:t>Deuxième niveau (Montserrat Bold 12)</a:t>
            </a:r>
          </a:p>
          <a:p>
            <a:pPr lvl="2"/>
            <a:r>
              <a:rPr lang="fr-FR" noProof="0"/>
              <a:t>Troisième niveau (Montserrat Bold 11)</a:t>
            </a:r>
          </a:p>
          <a:p>
            <a:pPr lvl="3"/>
            <a:r>
              <a:rPr lang="fr-FR" noProof="0"/>
              <a:t>Quatrième niveau (Montserrat 10)</a:t>
            </a:r>
          </a:p>
          <a:p>
            <a:pPr lvl="4"/>
            <a:r>
              <a:rPr lang="fr-FR" noProof="0"/>
              <a:t>Cinquième niveau (Montserrat 9)</a:t>
            </a:r>
          </a:p>
        </p:txBody>
      </p:sp>
      <p:sp>
        <p:nvSpPr>
          <p:cNvPr id="6" name="Espace réservé du titre 5"/>
          <p:cNvSpPr>
            <a:spLocks noGrp="1"/>
          </p:cNvSpPr>
          <p:nvPr>
            <p:ph type="title"/>
          </p:nvPr>
        </p:nvSpPr>
        <p:spPr>
          <a:xfrm>
            <a:off x="292107" y="245298"/>
            <a:ext cx="11578165" cy="338756"/>
          </a:xfrm>
          <a:prstGeom prst="rect">
            <a:avLst/>
          </a:prstGeom>
        </p:spPr>
        <p:txBody>
          <a:bodyPr vert="horz" lIns="0" tIns="0" rIns="0" bIns="0" rtlCol="0" anchor="t" anchorCtr="0">
            <a:noAutofit/>
          </a:bodyPr>
          <a:lstStyle/>
          <a:p>
            <a:r>
              <a:rPr lang="fr-FR"/>
              <a:t>Modifiez le style du titre</a:t>
            </a:r>
            <a:endParaRPr lang="en-US"/>
          </a:p>
        </p:txBody>
      </p:sp>
      <p:sp>
        <p:nvSpPr>
          <p:cNvPr id="2" name="Espace réservé du numéro de diapositive 1">
            <a:extLst>
              <a:ext uri="{FF2B5EF4-FFF2-40B4-BE49-F238E27FC236}">
                <a16:creationId xmlns:a16="http://schemas.microsoft.com/office/drawing/2014/main" id="{CB910283-9079-4D7A-A092-FF8311F19F68}"/>
              </a:ext>
            </a:extLst>
          </p:cNvPr>
          <p:cNvSpPr>
            <a:spLocks noGrp="1"/>
          </p:cNvSpPr>
          <p:nvPr>
            <p:ph type="sldNum" sz="quarter" idx="4"/>
          </p:nvPr>
        </p:nvSpPr>
        <p:spPr>
          <a:xfrm>
            <a:off x="287354" y="6481712"/>
            <a:ext cx="469884" cy="238443"/>
          </a:xfrm>
          <a:prstGeom prst="rect">
            <a:avLst/>
          </a:prstGeom>
        </p:spPr>
        <p:txBody>
          <a:bodyPr vert="horz" lIns="0" tIns="45720" rIns="0" bIns="45720" rtlCol="0" anchor="ctr"/>
          <a:lstStyle>
            <a:lvl1pPr algn="l">
              <a:defRPr sz="933" b="1" i="0">
                <a:solidFill>
                  <a:schemeClr val="tx1"/>
                </a:solidFill>
                <a:latin typeface="Montserrat" pitchFamily="2" charset="77"/>
              </a:defRPr>
            </a:lvl1pPr>
          </a:lstStyle>
          <a:p>
            <a:fld id="{53DB8CE1-6779-46F0-B962-0147F6BA4944}" type="slidenum">
              <a:rPr lang="fr-FR" smtClean="0"/>
              <a:pPr/>
              <a:t>‹N°›</a:t>
            </a:fld>
            <a:endParaRPr lang="fr-FR"/>
          </a:p>
        </p:txBody>
      </p:sp>
      <p:pic>
        <p:nvPicPr>
          <p:cNvPr id="3" name="Image 2">
            <a:extLst>
              <a:ext uri="{FF2B5EF4-FFF2-40B4-BE49-F238E27FC236}">
                <a16:creationId xmlns:a16="http://schemas.microsoft.com/office/drawing/2014/main" id="{14A68F35-2A3C-2D3D-3183-8B4E95146C36}"/>
              </a:ext>
            </a:extLst>
          </p:cNvPr>
          <p:cNvPicPr>
            <a:picLocks noChangeAspect="1"/>
          </p:cNvPicPr>
          <p:nvPr userDrawn="1"/>
        </p:nvPicPr>
        <p:blipFill>
          <a:blip r:embed="rId10" cstate="print">
            <a:extLst>
              <a:ext uri="{28A0092B-C50C-407E-A947-70E740481C1C}">
                <a14:useLocalDpi xmlns:a14="http://schemas.microsoft.com/office/drawing/2010/main" val="0"/>
              </a:ext>
            </a:extLst>
          </a:blip>
          <a:srcRect t="254" b="254"/>
          <a:stretch/>
        </p:blipFill>
        <p:spPr>
          <a:xfrm>
            <a:off x="10040529" y="6306042"/>
            <a:ext cx="1905247" cy="447452"/>
          </a:xfrm>
          <a:prstGeom prst="rect">
            <a:avLst/>
          </a:prstGeom>
        </p:spPr>
      </p:pic>
    </p:spTree>
    <p:extLst>
      <p:ext uri="{BB962C8B-B14F-4D97-AF65-F5344CB8AC3E}">
        <p14:creationId xmlns:p14="http://schemas.microsoft.com/office/powerpoint/2010/main" val="828340242"/>
      </p:ext>
    </p:extLst>
  </p:cSld>
  <p:clrMap bg1="dk1" tx1="lt1" bg2="dk2" tx2="lt2" accent1="accent1" accent2="accent2" accent3="accent3" accent4="accent4" accent5="accent5" accent6="accent6" hlink="hlink" folHlink="folHlink"/>
  <p:sldLayoutIdLst>
    <p:sldLayoutId id="2147484210" r:id="rId1"/>
    <p:sldLayoutId id="2147484211" r:id="rId2"/>
    <p:sldLayoutId id="2147484212" r:id="rId3"/>
    <p:sldLayoutId id="2147484213" r:id="rId4"/>
    <p:sldLayoutId id="2147484214" r:id="rId5"/>
    <p:sldLayoutId id="2147484215" r:id="rId6"/>
    <p:sldLayoutId id="2147484216" r:id="rId7"/>
  </p:sldLayoutIdLst>
  <p:transition>
    <p:fade/>
  </p:transition>
  <p:hf hdr="0"/>
  <p:txStyles>
    <p:titleStyle>
      <a:lvl1pPr algn="l" defTabSz="1219170" rtl="0" eaLnBrk="1" latinLnBrk="0" hangingPunct="1">
        <a:lnSpc>
          <a:spcPct val="100000"/>
        </a:lnSpc>
        <a:spcBef>
          <a:spcPct val="0"/>
        </a:spcBef>
        <a:buNone/>
        <a:defRPr lang="en-US" sz="2133" b="1" i="0" kern="1200" baseline="0" smtClean="0">
          <a:solidFill>
            <a:schemeClr val="tx1"/>
          </a:solidFill>
          <a:latin typeface="Montserrat" pitchFamily="2" charset="77"/>
          <a:ea typeface="+mj-ea"/>
          <a:cs typeface="Arial"/>
        </a:defRPr>
      </a:lvl1pPr>
    </p:titleStyle>
    <p:bodyStyle>
      <a:lvl1pPr marL="287993" indent="-287993" algn="l" defTabSz="1219170" rtl="0" eaLnBrk="1" latinLnBrk="0" hangingPunct="1">
        <a:lnSpc>
          <a:spcPct val="100000"/>
        </a:lnSpc>
        <a:spcBef>
          <a:spcPts val="0"/>
        </a:spcBef>
        <a:spcAft>
          <a:spcPts val="1333"/>
        </a:spcAft>
        <a:buClr>
          <a:schemeClr val="accent2"/>
        </a:buClr>
        <a:buSzPct val="100000"/>
        <a:buFont typeface="Arial" pitchFamily="34" charset="0"/>
        <a:buChar char="•"/>
        <a:defRPr lang="en-US" sz="1867" b="1" i="0" kern="1200" baseline="0" dirty="0" smtClean="0">
          <a:solidFill>
            <a:schemeClr val="tx1"/>
          </a:solidFill>
          <a:latin typeface="Montserrat" pitchFamily="2" charset="77"/>
          <a:ea typeface="+mn-ea"/>
          <a:cs typeface="Arial" pitchFamily="34" charset="0"/>
        </a:defRPr>
      </a:lvl1pPr>
      <a:lvl2pPr marL="599985" indent="-287993" algn="l" defTabSz="1219170" rtl="0" eaLnBrk="1" latinLnBrk="0" hangingPunct="1">
        <a:lnSpc>
          <a:spcPct val="100000"/>
        </a:lnSpc>
        <a:spcBef>
          <a:spcPts val="0"/>
        </a:spcBef>
        <a:spcAft>
          <a:spcPts val="1333"/>
        </a:spcAft>
        <a:buClr>
          <a:schemeClr val="accent2"/>
        </a:buClr>
        <a:buFont typeface="Arial" panose="020B0604020202020204" pitchFamily="34" charset="0"/>
        <a:buChar char="•"/>
        <a:defRPr lang="en-US" sz="1600" b="1" i="0" kern="1200" baseline="0" dirty="0" smtClean="0">
          <a:solidFill>
            <a:schemeClr val="tx1"/>
          </a:solidFill>
          <a:latin typeface="Montserrat" pitchFamily="2" charset="77"/>
          <a:ea typeface="+mn-ea"/>
          <a:cs typeface="Arial" pitchFamily="34" charset="0"/>
        </a:defRPr>
      </a:lvl2pPr>
      <a:lvl3pPr marL="914377" indent="-304792" algn="l" defTabSz="1219170" rtl="0" eaLnBrk="1" latinLnBrk="0" hangingPunct="1">
        <a:lnSpc>
          <a:spcPct val="100000"/>
        </a:lnSpc>
        <a:spcBef>
          <a:spcPts val="0"/>
        </a:spcBef>
        <a:spcAft>
          <a:spcPts val="1333"/>
        </a:spcAft>
        <a:buClr>
          <a:schemeClr val="accent2"/>
        </a:buClr>
        <a:buFont typeface="Arial" panose="020B0604020202020204" pitchFamily="34" charset="0"/>
        <a:buChar char="•"/>
        <a:defRPr lang="en-US" sz="1467" b="1" i="0" kern="1200" baseline="0" dirty="0" smtClean="0">
          <a:solidFill>
            <a:schemeClr val="tx1"/>
          </a:solidFill>
          <a:latin typeface="Montserrat" pitchFamily="2" charset="77"/>
          <a:ea typeface="+mn-ea"/>
          <a:cs typeface="Arial" pitchFamily="34" charset="0"/>
        </a:defRPr>
      </a:lvl3pPr>
      <a:lvl4pPr marL="1219170" indent="-304792" algn="l" defTabSz="1219170" rtl="0" eaLnBrk="1" latinLnBrk="0" hangingPunct="1">
        <a:lnSpc>
          <a:spcPct val="100000"/>
        </a:lnSpc>
        <a:spcBef>
          <a:spcPts val="0"/>
        </a:spcBef>
        <a:spcAft>
          <a:spcPts val="1333"/>
        </a:spcAft>
        <a:buClr>
          <a:schemeClr val="accent2"/>
        </a:buClr>
        <a:buFont typeface="Arial" panose="020B0604020202020204" pitchFamily="34" charset="0"/>
        <a:buChar char="•"/>
        <a:defRPr lang="en-US" sz="1333" b="0" i="0" kern="1200" baseline="0" dirty="0" smtClean="0">
          <a:solidFill>
            <a:schemeClr val="tx1"/>
          </a:solidFill>
          <a:latin typeface="Montserrat" pitchFamily="2" charset="77"/>
          <a:ea typeface="+mn-ea"/>
          <a:cs typeface="Arial" pitchFamily="34" charset="0"/>
        </a:defRPr>
      </a:lvl4pPr>
      <a:lvl5pPr marL="1523962" indent="-304792" algn="l" defTabSz="1219170" rtl="0" eaLnBrk="1" latinLnBrk="0" hangingPunct="1">
        <a:lnSpc>
          <a:spcPct val="100000"/>
        </a:lnSpc>
        <a:spcBef>
          <a:spcPts val="0"/>
        </a:spcBef>
        <a:spcAft>
          <a:spcPts val="1333"/>
        </a:spcAft>
        <a:buClr>
          <a:schemeClr val="accent2"/>
        </a:buClr>
        <a:buFont typeface="Arial" panose="020B0604020202020204" pitchFamily="34" charset="0"/>
        <a:buChar char="•"/>
        <a:defRPr lang="en-US" sz="1200" b="0" i="0" kern="1200" dirty="0">
          <a:solidFill>
            <a:schemeClr val="tx1"/>
          </a:solidFill>
          <a:latin typeface="Montserrat" pitchFamily="2" charset="77"/>
          <a:ea typeface="+mn-ea"/>
          <a:cs typeface="Arial" pitchFamily="34" charset="0"/>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Date Placeholder 2"/>
          <p:cNvSpPr>
            <a:spLocks noGrp="1"/>
          </p:cNvSpPr>
          <p:nvPr>
            <p:ph type="dt" sz="half" idx="2"/>
          </p:nvPr>
        </p:nvSpPr>
        <p:spPr>
          <a:xfrm>
            <a:off x="757237" y="6486425"/>
            <a:ext cx="841248" cy="238443"/>
          </a:xfrm>
          <a:prstGeom prst="rect">
            <a:avLst/>
          </a:prstGeom>
        </p:spPr>
        <p:txBody>
          <a:bodyPr vert="horz" lIns="0" tIns="0" rIns="0" bIns="0" rtlCol="0" anchor="ctr"/>
          <a:lstStyle>
            <a:lvl1pPr algn="l">
              <a:defRPr lang="en-US" sz="800" b="1" i="0" baseline="0" smtClean="0">
                <a:solidFill>
                  <a:schemeClr val="tx1"/>
                </a:solidFill>
                <a:latin typeface="Montserrat" pitchFamily="2" charset="77"/>
                <a:cs typeface="Arial" pitchFamily="34" charset="0"/>
              </a:defRPr>
            </a:lvl1pPr>
          </a:lstStyle>
          <a:p>
            <a:r>
              <a:rPr lang="fr-FR"/>
              <a:t>23 janvier 2025</a:t>
            </a:r>
          </a:p>
        </p:txBody>
      </p:sp>
      <p:sp>
        <p:nvSpPr>
          <p:cNvPr id="14" name="Footer Placeholder 3"/>
          <p:cNvSpPr>
            <a:spLocks noGrp="1"/>
          </p:cNvSpPr>
          <p:nvPr>
            <p:ph type="ftr" sz="quarter" idx="3"/>
          </p:nvPr>
        </p:nvSpPr>
        <p:spPr>
          <a:xfrm>
            <a:off x="1598486" y="6486425"/>
            <a:ext cx="6312113" cy="238443"/>
          </a:xfrm>
          <a:prstGeom prst="rect">
            <a:avLst/>
          </a:prstGeom>
        </p:spPr>
        <p:txBody>
          <a:bodyPr vert="horz" lIns="0" tIns="0" rIns="0" bIns="0" rtlCol="0" anchor="ctr"/>
          <a:lstStyle>
            <a:lvl1pPr>
              <a:defRPr lang="en-US" sz="800" b="1" i="0" baseline="0" smtClean="0">
                <a:solidFill>
                  <a:schemeClr val="tx1"/>
                </a:solidFill>
                <a:latin typeface="Montserrat" pitchFamily="2" charset="77"/>
                <a:cs typeface="Arial" pitchFamily="34" charset="0"/>
              </a:defRPr>
            </a:lvl1pPr>
          </a:lstStyle>
          <a:p>
            <a:r>
              <a:rPr lang="fr-FR"/>
              <a:t>Confidentiel - Diffusion restreinte aux utilisateurs de La Poste Santé &amp; Autonomie</a:t>
            </a:r>
          </a:p>
        </p:txBody>
      </p:sp>
      <p:sp>
        <p:nvSpPr>
          <p:cNvPr id="17" name="Text Placeholder 16"/>
          <p:cNvSpPr>
            <a:spLocks noGrp="1"/>
          </p:cNvSpPr>
          <p:nvPr>
            <p:ph type="body" idx="1"/>
          </p:nvPr>
        </p:nvSpPr>
        <p:spPr>
          <a:xfrm>
            <a:off x="292107" y="661262"/>
            <a:ext cx="11578167" cy="5457159"/>
          </a:xfrm>
          <a:prstGeom prst="rect">
            <a:avLst/>
          </a:prstGeom>
        </p:spPr>
        <p:txBody>
          <a:bodyPr vert="horz" lIns="0" tIns="91440" rIns="91440" bIns="45720" rtlCol="0">
            <a:normAutofit/>
          </a:bodyPr>
          <a:lstStyle/>
          <a:p>
            <a:pPr lvl="0"/>
            <a:r>
              <a:rPr lang="fr-FR" noProof="0"/>
              <a:t>Cliquez pour éditer le texte de premier niveau (Montserrat Bold 14)</a:t>
            </a:r>
          </a:p>
          <a:p>
            <a:pPr lvl="1"/>
            <a:r>
              <a:rPr lang="fr-FR" noProof="0"/>
              <a:t>Deuxième niveau (Montserrat Bold 12)</a:t>
            </a:r>
          </a:p>
          <a:p>
            <a:pPr lvl="2"/>
            <a:r>
              <a:rPr lang="fr-FR" noProof="0"/>
              <a:t>Troisième niveau (Montserrat Bold 11)</a:t>
            </a:r>
          </a:p>
          <a:p>
            <a:pPr lvl="3"/>
            <a:r>
              <a:rPr lang="fr-FR" noProof="0"/>
              <a:t>Quatrième niveau (Montserrat 10)</a:t>
            </a:r>
          </a:p>
          <a:p>
            <a:pPr lvl="4"/>
            <a:r>
              <a:rPr lang="fr-FR" noProof="0"/>
              <a:t>Cinquième niveau (Montserrat 9)</a:t>
            </a:r>
          </a:p>
        </p:txBody>
      </p:sp>
      <p:sp>
        <p:nvSpPr>
          <p:cNvPr id="6" name="Espace réservé du titre 5"/>
          <p:cNvSpPr>
            <a:spLocks noGrp="1"/>
          </p:cNvSpPr>
          <p:nvPr>
            <p:ph type="title"/>
          </p:nvPr>
        </p:nvSpPr>
        <p:spPr>
          <a:xfrm>
            <a:off x="287354" y="245298"/>
            <a:ext cx="9996707" cy="338756"/>
          </a:xfrm>
          <a:prstGeom prst="rect">
            <a:avLst/>
          </a:prstGeom>
        </p:spPr>
        <p:txBody>
          <a:bodyPr vert="horz" lIns="0" tIns="0" rIns="0" bIns="0" rtlCol="0" anchor="t" anchorCtr="0">
            <a:noAutofit/>
          </a:bodyPr>
          <a:lstStyle/>
          <a:p>
            <a:r>
              <a:rPr lang="fr-FR"/>
              <a:t>Modifiez le style du titre</a:t>
            </a:r>
            <a:endParaRPr lang="en-US"/>
          </a:p>
        </p:txBody>
      </p:sp>
      <p:sp>
        <p:nvSpPr>
          <p:cNvPr id="2" name="Espace réservé du numéro de diapositive 1">
            <a:extLst>
              <a:ext uri="{FF2B5EF4-FFF2-40B4-BE49-F238E27FC236}">
                <a16:creationId xmlns:a16="http://schemas.microsoft.com/office/drawing/2014/main" id="{CB910283-9079-4D7A-A092-FF8311F19F68}"/>
              </a:ext>
            </a:extLst>
          </p:cNvPr>
          <p:cNvSpPr>
            <a:spLocks noGrp="1"/>
          </p:cNvSpPr>
          <p:nvPr>
            <p:ph type="sldNum" sz="quarter" idx="4"/>
          </p:nvPr>
        </p:nvSpPr>
        <p:spPr>
          <a:xfrm>
            <a:off x="287354" y="6481712"/>
            <a:ext cx="469884" cy="238443"/>
          </a:xfrm>
          <a:prstGeom prst="rect">
            <a:avLst/>
          </a:prstGeom>
        </p:spPr>
        <p:txBody>
          <a:bodyPr vert="horz" lIns="0" tIns="45720" rIns="0" bIns="45720" rtlCol="0" anchor="ctr"/>
          <a:lstStyle>
            <a:lvl1pPr algn="l">
              <a:defRPr sz="933" b="1" i="0">
                <a:solidFill>
                  <a:schemeClr val="tx1"/>
                </a:solidFill>
                <a:latin typeface="Montserrat" pitchFamily="2" charset="77"/>
              </a:defRPr>
            </a:lvl1pPr>
          </a:lstStyle>
          <a:p>
            <a:fld id="{53DB8CE1-6779-46F0-B962-0147F6BA4944}" type="slidenum">
              <a:rPr lang="fr-FR" smtClean="0"/>
              <a:pPr/>
              <a:t>‹N°›</a:t>
            </a:fld>
            <a:endParaRPr lang="fr-FR"/>
          </a:p>
        </p:txBody>
      </p:sp>
      <p:pic>
        <p:nvPicPr>
          <p:cNvPr id="3" name="Image 2">
            <a:extLst>
              <a:ext uri="{FF2B5EF4-FFF2-40B4-BE49-F238E27FC236}">
                <a16:creationId xmlns:a16="http://schemas.microsoft.com/office/drawing/2014/main" id="{4ADBCCA6-A28A-A794-8282-63ED750CD1EC}"/>
              </a:ext>
            </a:extLst>
          </p:cNvPr>
          <p:cNvPicPr>
            <a:picLocks noChangeAspect="1"/>
          </p:cNvPicPr>
          <p:nvPr userDrawn="1"/>
        </p:nvPicPr>
        <p:blipFill>
          <a:blip r:embed="rId10" cstate="print">
            <a:extLst>
              <a:ext uri="{28A0092B-C50C-407E-A947-70E740481C1C}">
                <a14:useLocalDpi xmlns:a14="http://schemas.microsoft.com/office/drawing/2010/main"/>
              </a:ext>
            </a:extLst>
          </a:blip>
          <a:srcRect/>
          <a:stretch/>
        </p:blipFill>
        <p:spPr>
          <a:xfrm>
            <a:off x="10040529" y="6306042"/>
            <a:ext cx="1905247" cy="447452"/>
          </a:xfrm>
          <a:prstGeom prst="rect">
            <a:avLst/>
          </a:prstGeom>
        </p:spPr>
      </p:pic>
      <p:pic>
        <p:nvPicPr>
          <p:cNvPr id="12" name="Image 11">
            <a:extLst>
              <a:ext uri="{FF2B5EF4-FFF2-40B4-BE49-F238E27FC236}">
                <a16:creationId xmlns:a16="http://schemas.microsoft.com/office/drawing/2014/main" id="{16649FB3-5746-C31B-CB1C-8FDFE7B530AE}"/>
              </a:ext>
            </a:extLst>
          </p:cNvPr>
          <p:cNvPicPr>
            <a:picLocks noChangeAspect="1"/>
          </p:cNvPicPr>
          <p:nvPr userDrawn="1"/>
        </p:nvPicPr>
        <p:blipFill>
          <a:blip r:embed="rId11" cstate="print">
            <a:extLst>
              <a:ext uri="{28A0092B-C50C-407E-A947-70E740481C1C}">
                <a14:useLocalDpi xmlns:a14="http://schemas.microsoft.com/office/drawing/2010/main"/>
              </a:ext>
            </a:extLst>
          </a:blip>
          <a:srcRect/>
          <a:stretch/>
        </p:blipFill>
        <p:spPr>
          <a:xfrm>
            <a:off x="10294582" y="61659"/>
            <a:ext cx="1707128" cy="650246"/>
          </a:xfrm>
          <a:prstGeom prst="rect">
            <a:avLst/>
          </a:prstGeom>
        </p:spPr>
      </p:pic>
    </p:spTree>
    <p:extLst>
      <p:ext uri="{BB962C8B-B14F-4D97-AF65-F5344CB8AC3E}">
        <p14:creationId xmlns:p14="http://schemas.microsoft.com/office/powerpoint/2010/main" val="274040682"/>
      </p:ext>
    </p:extLst>
  </p:cSld>
  <p:clrMap bg1="lt1" tx1="dk1" bg2="lt2" tx2="dk2" accent1="accent1" accent2="accent2" accent3="accent3" accent4="accent4" accent5="accent5" accent6="accent6" hlink="hlink" folHlink="folHlink"/>
  <p:sldLayoutIdLst>
    <p:sldLayoutId id="2147484288" r:id="rId1"/>
    <p:sldLayoutId id="2147484289" r:id="rId2"/>
    <p:sldLayoutId id="2147484290" r:id="rId3"/>
    <p:sldLayoutId id="2147484291" r:id="rId4"/>
    <p:sldLayoutId id="2147484292" r:id="rId5"/>
    <p:sldLayoutId id="2147484293" r:id="rId6"/>
    <p:sldLayoutId id="2147484294" r:id="rId7"/>
    <p:sldLayoutId id="2147484295" r:id="rId8"/>
  </p:sldLayoutIdLst>
  <p:transition>
    <p:fade/>
  </p:transition>
  <p:hf hdr="0"/>
  <p:txStyles>
    <p:titleStyle>
      <a:lvl1pPr algn="l" defTabSz="1219170" rtl="0" eaLnBrk="1" latinLnBrk="0" hangingPunct="1">
        <a:lnSpc>
          <a:spcPct val="100000"/>
        </a:lnSpc>
        <a:spcBef>
          <a:spcPct val="0"/>
        </a:spcBef>
        <a:buNone/>
        <a:defRPr lang="en-US" sz="2133" b="1" i="0" kern="1200" baseline="0" smtClean="0">
          <a:solidFill>
            <a:schemeClr val="tx2"/>
          </a:solidFill>
          <a:latin typeface="Montserrat" pitchFamily="2" charset="77"/>
          <a:ea typeface="+mj-ea"/>
          <a:cs typeface="Arial"/>
        </a:defRPr>
      </a:lvl1pPr>
    </p:titleStyle>
    <p:bodyStyle>
      <a:lvl1pPr marL="287993" indent="-287993" algn="l" defTabSz="1219170" rtl="0" eaLnBrk="1" latinLnBrk="0" hangingPunct="1">
        <a:lnSpc>
          <a:spcPct val="100000"/>
        </a:lnSpc>
        <a:spcBef>
          <a:spcPts val="0"/>
        </a:spcBef>
        <a:spcAft>
          <a:spcPts val="1333"/>
        </a:spcAft>
        <a:buClr>
          <a:schemeClr val="tx2"/>
        </a:buClr>
        <a:buSzPct val="100000"/>
        <a:buFont typeface="Arial" pitchFamily="34" charset="0"/>
        <a:buChar char="•"/>
        <a:defRPr lang="en-US" sz="1867" b="1" i="0" kern="1200" baseline="0" dirty="0" smtClean="0">
          <a:solidFill>
            <a:schemeClr val="tx1"/>
          </a:solidFill>
          <a:latin typeface="Montserrat" pitchFamily="2" charset="77"/>
          <a:ea typeface="+mn-ea"/>
          <a:cs typeface="Arial" pitchFamily="34" charset="0"/>
        </a:defRPr>
      </a:lvl1pPr>
      <a:lvl2pPr marL="599985" indent="-287993" algn="l" defTabSz="1219170" rtl="0" eaLnBrk="1" latinLnBrk="0" hangingPunct="1">
        <a:lnSpc>
          <a:spcPct val="100000"/>
        </a:lnSpc>
        <a:spcBef>
          <a:spcPts val="0"/>
        </a:spcBef>
        <a:spcAft>
          <a:spcPts val="1333"/>
        </a:spcAft>
        <a:buClr>
          <a:schemeClr val="tx2"/>
        </a:buClr>
        <a:buFont typeface="Arial" panose="020B0604020202020204" pitchFamily="34" charset="0"/>
        <a:buChar char="•"/>
        <a:defRPr lang="en-US" sz="1600" b="1" i="0" kern="1200" baseline="0" dirty="0" smtClean="0">
          <a:solidFill>
            <a:schemeClr val="tx1"/>
          </a:solidFill>
          <a:latin typeface="Montserrat" pitchFamily="2" charset="77"/>
          <a:ea typeface="+mn-ea"/>
          <a:cs typeface="Arial" pitchFamily="34" charset="0"/>
        </a:defRPr>
      </a:lvl2pPr>
      <a:lvl3pPr marL="914377" indent="-304792" algn="l" defTabSz="1219170" rtl="0" eaLnBrk="1" latinLnBrk="0" hangingPunct="1">
        <a:lnSpc>
          <a:spcPct val="100000"/>
        </a:lnSpc>
        <a:spcBef>
          <a:spcPts val="0"/>
        </a:spcBef>
        <a:spcAft>
          <a:spcPts val="1333"/>
        </a:spcAft>
        <a:buClr>
          <a:schemeClr val="tx2"/>
        </a:buClr>
        <a:buFont typeface="Arial" panose="020B0604020202020204" pitchFamily="34" charset="0"/>
        <a:buChar char="•"/>
        <a:defRPr lang="en-US" sz="1467" b="1" i="0" kern="1200" baseline="0" dirty="0" smtClean="0">
          <a:solidFill>
            <a:schemeClr val="tx1"/>
          </a:solidFill>
          <a:latin typeface="Montserrat" pitchFamily="2" charset="77"/>
          <a:ea typeface="+mn-ea"/>
          <a:cs typeface="Arial" pitchFamily="34" charset="0"/>
        </a:defRPr>
      </a:lvl3pPr>
      <a:lvl4pPr marL="1219170" indent="-304792" algn="l" defTabSz="1219170" rtl="0" eaLnBrk="1" latinLnBrk="0" hangingPunct="1">
        <a:lnSpc>
          <a:spcPct val="100000"/>
        </a:lnSpc>
        <a:spcBef>
          <a:spcPts val="0"/>
        </a:spcBef>
        <a:spcAft>
          <a:spcPts val="1333"/>
        </a:spcAft>
        <a:buClr>
          <a:schemeClr val="tx2"/>
        </a:buClr>
        <a:buFont typeface="Arial" panose="020B0604020202020204" pitchFamily="34" charset="0"/>
        <a:buChar char="•"/>
        <a:defRPr lang="en-US" sz="1333" b="0" i="0" kern="1200" baseline="0" dirty="0" smtClean="0">
          <a:solidFill>
            <a:schemeClr val="accent6"/>
          </a:solidFill>
          <a:latin typeface="Montserrat" pitchFamily="2" charset="77"/>
          <a:ea typeface="+mn-ea"/>
          <a:cs typeface="Arial" pitchFamily="34" charset="0"/>
        </a:defRPr>
      </a:lvl4pPr>
      <a:lvl5pPr marL="1523962" indent="-304792" algn="l" defTabSz="1219170" rtl="0" eaLnBrk="1" latinLnBrk="0" hangingPunct="1">
        <a:lnSpc>
          <a:spcPct val="100000"/>
        </a:lnSpc>
        <a:spcBef>
          <a:spcPts val="0"/>
        </a:spcBef>
        <a:spcAft>
          <a:spcPts val="1333"/>
        </a:spcAft>
        <a:buClr>
          <a:schemeClr val="tx2"/>
        </a:buClr>
        <a:buFont typeface="Arial" panose="020B0604020202020204" pitchFamily="34" charset="0"/>
        <a:buChar char="•"/>
        <a:defRPr lang="en-US" sz="1200" b="0" i="0" kern="1200" dirty="0">
          <a:solidFill>
            <a:schemeClr val="accent6"/>
          </a:solidFill>
          <a:latin typeface="Montserrat" pitchFamily="2" charset="77"/>
          <a:ea typeface="+mn-ea"/>
          <a:cs typeface="Arial" pitchFamily="34" charset="0"/>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45.png"/><Relationship Id="rId7" Type="http://schemas.openxmlformats.org/officeDocument/2006/relationships/image" Target="../media/image49.png"/><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image" Target="../media/image48.png"/><Relationship Id="rId5" Type="http://schemas.openxmlformats.org/officeDocument/2006/relationships/image" Target="../media/image47.jpeg"/><Relationship Id="rId4" Type="http://schemas.openxmlformats.org/officeDocument/2006/relationships/image" Target="../media/image46.png"/></Relationships>
</file>

<file path=ppt/slides/_rels/slide11.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10.xml"/><Relationship Id="rId1" Type="http://schemas.openxmlformats.org/officeDocument/2006/relationships/slideLayout" Target="../slideLayouts/slideLayout11.xml"/><Relationship Id="rId4" Type="http://schemas.openxmlformats.org/officeDocument/2006/relationships/image" Target="../media/image50.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4.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2.xml"/><Relationship Id="rId1" Type="http://schemas.openxmlformats.org/officeDocument/2006/relationships/slideLayout" Target="../slideLayouts/slideLayout6.xml"/><Relationship Id="rId6" Type="http://schemas.openxmlformats.org/officeDocument/2006/relationships/image" Target="../media/image54.png"/><Relationship Id="rId5" Type="http://schemas.openxmlformats.org/officeDocument/2006/relationships/image" Target="../media/image53.png"/><Relationship Id="rId4" Type="http://schemas.openxmlformats.org/officeDocument/2006/relationships/image" Target="../media/image52.png"/></Relationships>
</file>

<file path=ppt/slides/_rels/slide15.xml.rels><?xml version="1.0" encoding="UTF-8" standalone="yes"?>
<Relationships xmlns="http://schemas.openxmlformats.org/package/2006/relationships"><Relationship Id="rId8" Type="http://schemas.openxmlformats.org/officeDocument/2006/relationships/image" Target="../media/image60.png"/><Relationship Id="rId3" Type="http://schemas.openxmlformats.org/officeDocument/2006/relationships/image" Target="../media/image55.png"/><Relationship Id="rId7" Type="http://schemas.openxmlformats.org/officeDocument/2006/relationships/image" Target="../media/image59.png"/><Relationship Id="rId2" Type="http://schemas.openxmlformats.org/officeDocument/2006/relationships/notesSlide" Target="../notesSlides/notesSlide13.xml"/><Relationship Id="rId1" Type="http://schemas.openxmlformats.org/officeDocument/2006/relationships/slideLayout" Target="../slideLayouts/slideLayout6.xml"/><Relationship Id="rId6" Type="http://schemas.openxmlformats.org/officeDocument/2006/relationships/image" Target="../media/image58.png"/><Relationship Id="rId11" Type="http://schemas.openxmlformats.org/officeDocument/2006/relationships/image" Target="../media/image37.png"/><Relationship Id="rId5" Type="http://schemas.openxmlformats.org/officeDocument/2006/relationships/image" Target="../media/image57.png"/><Relationship Id="rId10" Type="http://schemas.openxmlformats.org/officeDocument/2006/relationships/image" Target="../media/image62.png"/><Relationship Id="rId4" Type="http://schemas.openxmlformats.org/officeDocument/2006/relationships/image" Target="../media/image56.png"/><Relationship Id="rId9" Type="http://schemas.openxmlformats.org/officeDocument/2006/relationships/image" Target="../media/image61.png"/></Relationships>
</file>

<file path=ppt/slides/_rels/slide16.xml.rels><?xml version="1.0" encoding="UTF-8" standalone="yes"?>
<Relationships xmlns="http://schemas.openxmlformats.org/package/2006/relationships"><Relationship Id="rId3" Type="http://schemas.openxmlformats.org/officeDocument/2006/relationships/image" Target="../media/image63.png"/><Relationship Id="rId7" Type="http://schemas.openxmlformats.org/officeDocument/2006/relationships/image" Target="../media/image37.png"/><Relationship Id="rId2" Type="http://schemas.openxmlformats.org/officeDocument/2006/relationships/notesSlide" Target="../notesSlides/notesSlide14.xml"/><Relationship Id="rId1" Type="http://schemas.openxmlformats.org/officeDocument/2006/relationships/slideLayout" Target="../slideLayouts/slideLayout6.xml"/><Relationship Id="rId6" Type="http://schemas.openxmlformats.org/officeDocument/2006/relationships/image" Target="../media/image66.png"/><Relationship Id="rId5" Type="http://schemas.openxmlformats.org/officeDocument/2006/relationships/image" Target="../media/image65.png"/><Relationship Id="rId4" Type="http://schemas.openxmlformats.org/officeDocument/2006/relationships/image" Target="../media/image6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xml"/><Relationship Id="rId1" Type="http://schemas.openxmlformats.org/officeDocument/2006/relationships/slideLayout" Target="../slideLayouts/slideLayout28.xml"/><Relationship Id="rId5" Type="http://schemas.microsoft.com/office/2007/relationships/hdphoto" Target="../media/hdphoto1.wdp"/><Relationship Id="rId4" Type="http://schemas.openxmlformats.org/officeDocument/2006/relationships/image" Target="../media/image18.png"/></Relationships>
</file>

<file path=ppt/slides/_rels/slide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xml"/><Relationship Id="rId1" Type="http://schemas.openxmlformats.org/officeDocument/2006/relationships/slideLayout" Target="../slideLayouts/slideLayout31.xml"/><Relationship Id="rId5" Type="http://schemas.openxmlformats.org/officeDocument/2006/relationships/image" Target="../media/image14.png"/><Relationship Id="rId4" Type="http://schemas.openxmlformats.org/officeDocument/2006/relationships/image" Target="../media/image17.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notesSlide" Target="../notesSlides/notesSlide5.xml"/><Relationship Id="rId1" Type="http://schemas.openxmlformats.org/officeDocument/2006/relationships/slideLayout" Target="../slideLayouts/slideLayout48.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7.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14.png"/><Relationship Id="rId7" Type="http://schemas.openxmlformats.org/officeDocument/2006/relationships/image" Target="../media/image30.pn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 Id="rId9" Type="http://schemas.openxmlformats.org/officeDocument/2006/relationships/image" Target="../media/image32.png"/></Relationships>
</file>

<file path=ppt/slides/_rels/slide8.xml.rels><?xml version="1.0" encoding="UTF-8" standalone="yes"?>
<Relationships xmlns="http://schemas.openxmlformats.org/package/2006/relationships"><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9.xml.rels><?xml version="1.0" encoding="UTF-8" standalone="yes"?>
<Relationships xmlns="http://schemas.openxmlformats.org/package/2006/relationships"><Relationship Id="rId8" Type="http://schemas.openxmlformats.org/officeDocument/2006/relationships/image" Target="../media/image40.png"/><Relationship Id="rId13" Type="http://schemas.openxmlformats.org/officeDocument/2006/relationships/image" Target="../media/image16.png"/><Relationship Id="rId3" Type="http://schemas.openxmlformats.org/officeDocument/2006/relationships/image" Target="../media/image19.jpeg"/><Relationship Id="rId7" Type="http://schemas.openxmlformats.org/officeDocument/2006/relationships/image" Target="../media/image39.png"/><Relationship Id="rId12" Type="http://schemas.openxmlformats.org/officeDocument/2006/relationships/image" Target="../media/image44.pn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hyperlink" Target="https://www.conseil-national.medecin.fr/sites/default/files/external-package/webzine/g1s2wr/index.html#page=7" TargetMode="External"/><Relationship Id="rId11" Type="http://schemas.openxmlformats.org/officeDocument/2006/relationships/image" Target="../media/image43.png"/><Relationship Id="rId5" Type="http://schemas.openxmlformats.org/officeDocument/2006/relationships/image" Target="../media/image38.png"/><Relationship Id="rId10" Type="http://schemas.openxmlformats.org/officeDocument/2006/relationships/image" Target="../media/image42.png"/><Relationship Id="rId4" Type="http://schemas.openxmlformats.org/officeDocument/2006/relationships/image" Target="../media/image14.png"/><Relationship Id="rId9" Type="http://schemas.openxmlformats.org/officeDocument/2006/relationships/image" Target="../media/image4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id="{1778136D-92FA-3A52-ED43-A409CAB3FD6B}"/>
              </a:ext>
            </a:extLst>
          </p:cNvPr>
          <p:cNvSpPr>
            <a:spLocks noGrp="1"/>
          </p:cNvSpPr>
          <p:nvPr>
            <p:ph type="title"/>
          </p:nvPr>
        </p:nvSpPr>
        <p:spPr>
          <a:xfrm flipH="1">
            <a:off x="527351" y="2313383"/>
            <a:ext cx="6705601" cy="2046728"/>
          </a:xfrm>
          <a:solidFill>
            <a:srgbClr val="E7F7F6">
              <a:alpha val="91765"/>
            </a:srgbClr>
          </a:solidFill>
        </p:spPr>
        <p:txBody>
          <a:bodyPr/>
          <a:lstStyle/>
          <a:p>
            <a:r>
              <a:rPr lang="fr-FR" sz="2800" dirty="0">
                <a:solidFill>
                  <a:srgbClr val="003CA5"/>
                </a:solidFill>
              </a:rPr>
              <a:t>Séminaire Projet d’Établissement CHU de Rouen</a:t>
            </a:r>
            <a:endParaRPr lang="fr-FR" sz="2500" dirty="0">
              <a:solidFill>
                <a:schemeClr val="tx2"/>
              </a:solidFill>
              <a:latin typeface="Montserrat SemiBold" panose="00000700000000000000" pitchFamily="2" charset="0"/>
            </a:endParaRPr>
          </a:p>
        </p:txBody>
      </p:sp>
      <p:sp>
        <p:nvSpPr>
          <p:cNvPr id="6" name="Espace réservé du texte 5">
            <a:extLst>
              <a:ext uri="{FF2B5EF4-FFF2-40B4-BE49-F238E27FC236}">
                <a16:creationId xmlns:a16="http://schemas.microsoft.com/office/drawing/2014/main" id="{DF9372E3-2B91-4E41-5945-A65512A46E6F}"/>
              </a:ext>
            </a:extLst>
          </p:cNvPr>
          <p:cNvSpPr>
            <a:spLocks noGrp="1"/>
          </p:cNvSpPr>
          <p:nvPr>
            <p:ph type="body" sz="quarter" idx="10"/>
          </p:nvPr>
        </p:nvSpPr>
        <p:spPr>
          <a:xfrm>
            <a:off x="684369" y="3880099"/>
            <a:ext cx="1262182" cy="257725"/>
          </a:xfrm>
        </p:spPr>
        <p:txBody>
          <a:bodyPr/>
          <a:lstStyle/>
          <a:p>
            <a:r>
              <a:rPr lang="fr-FR" dirty="0">
                <a:solidFill>
                  <a:srgbClr val="003CA5"/>
                </a:solidFill>
              </a:rPr>
              <a:t>15 mai 2025</a:t>
            </a:r>
          </a:p>
        </p:txBody>
      </p:sp>
      <p:pic>
        <p:nvPicPr>
          <p:cNvPr id="1026" name="Picture 2" descr="CHU de Rouen">
            <a:extLst>
              <a:ext uri="{FF2B5EF4-FFF2-40B4-BE49-F238E27FC236}">
                <a16:creationId xmlns:a16="http://schemas.microsoft.com/office/drawing/2014/main" id="{63614883-434C-9552-5936-745C9152329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2952" y="4360390"/>
            <a:ext cx="2497610" cy="24976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31407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r>
              <a:rPr lang="fr-FR" sz="2000" dirty="0">
                <a:latin typeface="Montserrat" panose="00000500000000000000"/>
              </a:rPr>
              <a:t>L’évolution fulgurante de l’IA : entre opportunité et gestion des risques </a:t>
            </a:r>
          </a:p>
        </p:txBody>
      </p:sp>
      <p:grpSp>
        <p:nvGrpSpPr>
          <p:cNvPr id="40" name="Groupe 39"/>
          <p:cNvGrpSpPr/>
          <p:nvPr/>
        </p:nvGrpSpPr>
        <p:grpSpPr>
          <a:xfrm>
            <a:off x="233267" y="703348"/>
            <a:ext cx="12064741" cy="3473316"/>
            <a:chOff x="233267" y="703348"/>
            <a:chExt cx="12064741" cy="3473316"/>
          </a:xfrm>
        </p:grpSpPr>
        <p:grpSp>
          <p:nvGrpSpPr>
            <p:cNvPr id="71" name="Groupe 70"/>
            <p:cNvGrpSpPr/>
            <p:nvPr/>
          </p:nvGrpSpPr>
          <p:grpSpPr>
            <a:xfrm>
              <a:off x="490757" y="1176311"/>
              <a:ext cx="4812259" cy="2362988"/>
              <a:chOff x="439554" y="2940931"/>
              <a:chExt cx="4812259" cy="2362988"/>
            </a:xfrm>
          </p:grpSpPr>
          <p:grpSp>
            <p:nvGrpSpPr>
              <p:cNvPr id="72" name="Groupe 71"/>
              <p:cNvGrpSpPr/>
              <p:nvPr/>
            </p:nvGrpSpPr>
            <p:grpSpPr>
              <a:xfrm>
                <a:off x="1187782" y="2940931"/>
                <a:ext cx="4064031" cy="2203855"/>
                <a:chOff x="42703" y="3215457"/>
                <a:chExt cx="4064031" cy="2203855"/>
              </a:xfrm>
            </p:grpSpPr>
            <p:sp>
              <p:nvSpPr>
                <p:cNvPr id="79" name="Rectangle : coins arrondis 59">
                  <a:extLst>
                    <a:ext uri="{FF2B5EF4-FFF2-40B4-BE49-F238E27FC236}">
                      <a16:creationId xmlns:a16="http://schemas.microsoft.com/office/drawing/2014/main" id="{5B7D3B9C-D6B4-66DD-5C43-58045F50ACA2}"/>
                    </a:ext>
                  </a:extLst>
                </p:cNvPr>
                <p:cNvSpPr/>
                <p:nvPr/>
              </p:nvSpPr>
              <p:spPr bwMode="auto">
                <a:xfrm>
                  <a:off x="1324389" y="3215457"/>
                  <a:ext cx="1620000" cy="432000"/>
                </a:xfrm>
                <a:prstGeom prst="roundRect">
                  <a:avLst>
                    <a:gd name="adj" fmla="val 7412"/>
                  </a:avLst>
                </a:prstGeom>
                <a:solidFill>
                  <a:schemeClr val="bg1">
                    <a:alpha val="92000"/>
                  </a:schemeClr>
                </a:solidFill>
                <a:ln w="19050" cap="flat" cmpd="sng">
                  <a:solidFill>
                    <a:schemeClr val="accent6">
                      <a:lumMod val="20000"/>
                      <a:lumOff val="80000"/>
                    </a:schemeClr>
                  </a:solidFill>
                  <a:prstDash val="solid"/>
                  <a:round/>
                  <a:headEnd/>
                  <a:tailEnd/>
                </a:ln>
                <a:effectLst/>
              </p:spPr>
              <p:txBody>
                <a:bodyPr vert="horz" lIns="36000" tIns="36000" rIns="36000" bIns="36000" anchor="ctr"/>
                <a:lstStyle/>
                <a:p>
                  <a:pPr marL="216000" marR="0" lvl="0" indent="0" defTabSz="1219170" rtl="0" eaLnBrk="1" fontAlgn="auto" latinLnBrk="0" hangingPunct="1">
                    <a:lnSpc>
                      <a:spcPts val="1200"/>
                    </a:lnSpc>
                    <a:spcBef>
                      <a:spcPts val="0"/>
                    </a:spcBef>
                    <a:spcAft>
                      <a:spcPts val="0"/>
                    </a:spcAft>
                    <a:buClrTx/>
                    <a:buSzTx/>
                    <a:buFontTx/>
                    <a:buNone/>
                    <a:tabLst/>
                    <a:defRPr/>
                  </a:pPr>
                  <a:r>
                    <a:rPr kumimoji="0" lang="fr-FR" sz="900" i="0" u="none" strike="noStrike" kern="0" cap="none" spc="0" normalizeH="0" baseline="0" noProof="0" dirty="0">
                      <a:ln>
                        <a:noFill/>
                      </a:ln>
                      <a:solidFill>
                        <a:schemeClr val="tx2"/>
                      </a:solidFill>
                      <a:effectLst/>
                      <a:uLnTx/>
                      <a:uFillTx/>
                      <a:latin typeface="Montserrat" panose="00000500000000000000"/>
                    </a:rPr>
                    <a:t>Puissance de calcul</a:t>
                  </a:r>
                  <a:r>
                    <a:rPr kumimoji="0" lang="fr-FR" sz="900" i="0" u="none" strike="noStrike" kern="0" cap="none" spc="0" normalizeH="0" noProof="0" dirty="0">
                      <a:ln>
                        <a:noFill/>
                      </a:ln>
                      <a:solidFill>
                        <a:schemeClr val="tx2"/>
                      </a:solidFill>
                      <a:effectLst/>
                      <a:uLnTx/>
                      <a:uFillTx/>
                      <a:latin typeface="Montserrat" panose="00000500000000000000"/>
                    </a:rPr>
                    <a:t> </a:t>
                  </a:r>
                  <a:r>
                    <a:rPr kumimoji="0" lang="fr-FR" sz="900" i="0" u="none" strike="noStrike" kern="0" cap="none" spc="0" normalizeH="0" noProof="0" dirty="0">
                      <a:ln>
                        <a:noFill/>
                      </a:ln>
                      <a:solidFill>
                        <a:srgbClr val="456EA0"/>
                      </a:solidFill>
                      <a:effectLst/>
                      <a:uLnTx/>
                      <a:uFillTx/>
                      <a:latin typeface="Montserrat" panose="00000500000000000000"/>
                    </a:rPr>
                    <a:t>(</a:t>
                  </a:r>
                  <a:r>
                    <a:rPr kumimoji="0" lang="fr-FR" sz="900" i="0" u="none" strike="noStrike" kern="0" cap="none" spc="0" normalizeH="0" noProof="0" dirty="0" err="1">
                      <a:ln>
                        <a:noFill/>
                      </a:ln>
                      <a:solidFill>
                        <a:srgbClr val="456EA0"/>
                      </a:solidFill>
                      <a:effectLst/>
                      <a:uLnTx/>
                      <a:uFillTx/>
                      <a:latin typeface="Montserrat" panose="00000500000000000000"/>
                    </a:rPr>
                    <a:t>GPUs</a:t>
                  </a:r>
                  <a:r>
                    <a:rPr kumimoji="0" lang="fr-FR" sz="900" i="0" u="none" strike="noStrike" kern="0" cap="none" spc="0" normalizeH="0" noProof="0" dirty="0">
                      <a:ln>
                        <a:noFill/>
                      </a:ln>
                      <a:solidFill>
                        <a:srgbClr val="456EA0"/>
                      </a:solidFill>
                      <a:effectLst/>
                      <a:uLnTx/>
                      <a:uFillTx/>
                      <a:latin typeface="Montserrat" panose="00000500000000000000"/>
                    </a:rPr>
                    <a:t>) (en </a:t>
                  </a:r>
                  <a:r>
                    <a:rPr kumimoji="0" lang="fr-FR" sz="900" i="0" u="none" strike="noStrike" kern="0" cap="none" spc="0" normalizeH="0" noProof="0" dirty="0" err="1">
                      <a:ln>
                        <a:noFill/>
                      </a:ln>
                      <a:solidFill>
                        <a:srgbClr val="456EA0"/>
                      </a:solidFill>
                      <a:effectLst/>
                      <a:uLnTx/>
                      <a:uFillTx/>
                      <a:latin typeface="Montserrat" panose="00000500000000000000"/>
                    </a:rPr>
                    <a:t>pétaflops</a:t>
                  </a:r>
                  <a:r>
                    <a:rPr kumimoji="0" lang="fr-FR" sz="900" i="0" u="none" strike="noStrike" kern="0" cap="none" spc="0" normalizeH="0" noProof="0" dirty="0">
                      <a:ln>
                        <a:noFill/>
                      </a:ln>
                      <a:solidFill>
                        <a:srgbClr val="456EA0"/>
                      </a:solidFill>
                      <a:effectLst/>
                      <a:uLnTx/>
                      <a:uFillTx/>
                      <a:latin typeface="Montserrat" panose="00000500000000000000"/>
                    </a:rPr>
                    <a:t>) </a:t>
                  </a:r>
                  <a:endParaRPr kumimoji="0" lang="fr-FR" sz="900" i="0" u="none" strike="noStrike" kern="0" cap="none" spc="0" normalizeH="0" baseline="0" noProof="0" dirty="0">
                    <a:ln>
                      <a:noFill/>
                    </a:ln>
                    <a:solidFill>
                      <a:srgbClr val="456EA0"/>
                    </a:solidFill>
                    <a:effectLst/>
                    <a:uLnTx/>
                    <a:uFillTx/>
                    <a:latin typeface="Montserrat" panose="00000500000000000000"/>
                  </a:endParaRPr>
                </a:p>
              </p:txBody>
            </p:sp>
            <p:sp>
              <p:nvSpPr>
                <p:cNvPr id="83" name="Ellipse 82"/>
                <p:cNvSpPr/>
                <p:nvPr/>
              </p:nvSpPr>
              <p:spPr>
                <a:xfrm>
                  <a:off x="1154908" y="3246740"/>
                  <a:ext cx="360000" cy="360000"/>
                </a:xfrm>
                <a:prstGeom prst="ellipse">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tIns="91440" rtlCol="0" anchor="ctr"/>
                <a:lstStyle/>
                <a:p>
                  <a:pPr algn="ctr">
                    <a:lnSpc>
                      <a:spcPct val="85000"/>
                    </a:lnSpc>
                    <a:spcAft>
                      <a:spcPts val="1200"/>
                    </a:spcAft>
                  </a:pPr>
                  <a:r>
                    <a:rPr lang="fr-FR" sz="1300">
                      <a:solidFill>
                        <a:schemeClr val="tx2"/>
                      </a:solidFill>
                      <a:latin typeface="Montserrat SemiBold" panose="00000700000000000000" pitchFamily="2" charset="0"/>
                      <a:cs typeface="Arial" pitchFamily="34" charset="0"/>
                    </a:rPr>
                    <a:t>1</a:t>
                  </a:r>
                </a:p>
              </p:txBody>
            </p:sp>
            <p:sp>
              <p:nvSpPr>
                <p:cNvPr id="91" name="Rectangle : coins arrondis 59">
                  <a:extLst>
                    <a:ext uri="{FF2B5EF4-FFF2-40B4-BE49-F238E27FC236}">
                      <a16:creationId xmlns:a16="http://schemas.microsoft.com/office/drawing/2014/main" id="{5B7D3B9C-D6B4-66DD-5C43-58045F50ACA2}"/>
                    </a:ext>
                  </a:extLst>
                </p:cNvPr>
                <p:cNvSpPr/>
                <p:nvPr/>
              </p:nvSpPr>
              <p:spPr bwMode="auto">
                <a:xfrm>
                  <a:off x="2486734" y="4987312"/>
                  <a:ext cx="1620000" cy="432000"/>
                </a:xfrm>
                <a:prstGeom prst="roundRect">
                  <a:avLst>
                    <a:gd name="adj" fmla="val 7412"/>
                  </a:avLst>
                </a:prstGeom>
                <a:solidFill>
                  <a:schemeClr val="bg1">
                    <a:alpha val="92000"/>
                  </a:schemeClr>
                </a:solidFill>
                <a:ln w="19050" cap="flat" cmpd="sng">
                  <a:solidFill>
                    <a:schemeClr val="accent6">
                      <a:lumMod val="20000"/>
                      <a:lumOff val="80000"/>
                    </a:schemeClr>
                  </a:solidFill>
                  <a:prstDash val="solid"/>
                  <a:round/>
                  <a:headEnd/>
                  <a:tailEnd/>
                </a:ln>
                <a:effectLst/>
              </p:spPr>
              <p:txBody>
                <a:bodyPr vert="horz" lIns="36000" tIns="36000" rIns="36000" bIns="36000" anchor="ctr"/>
                <a:lstStyle/>
                <a:p>
                  <a:pPr marL="216000">
                    <a:lnSpc>
                      <a:spcPts val="1200"/>
                    </a:lnSpc>
                    <a:defRPr/>
                  </a:pPr>
                  <a:r>
                    <a:rPr lang="fr-FR" sz="900" kern="0" dirty="0">
                      <a:solidFill>
                        <a:schemeClr val="tx2"/>
                      </a:solidFill>
                      <a:latin typeface="Montserrat" panose="00000500000000000000"/>
                    </a:rPr>
                    <a:t>Taille du modèle</a:t>
                  </a:r>
                </a:p>
                <a:p>
                  <a:pPr marL="216000">
                    <a:lnSpc>
                      <a:spcPts val="1200"/>
                    </a:lnSpc>
                    <a:defRPr/>
                  </a:pPr>
                  <a:r>
                    <a:rPr lang="fr-FR" sz="900" kern="0" dirty="0">
                      <a:solidFill>
                        <a:srgbClr val="456EA0"/>
                      </a:solidFill>
                      <a:latin typeface="Montserrat" panose="00000500000000000000"/>
                    </a:rPr>
                    <a:t>(# de paramètres</a:t>
                  </a:r>
                  <a:r>
                    <a:rPr lang="fr-FR" sz="900" kern="0" dirty="0">
                      <a:solidFill>
                        <a:srgbClr val="456EA0"/>
                      </a:solidFill>
                      <a:latin typeface="Montserrat SemiBold" panose="00000700000000000000" pitchFamily="2" charset="0"/>
                    </a:rPr>
                    <a:t>)</a:t>
                  </a:r>
                </a:p>
              </p:txBody>
            </p:sp>
            <p:sp>
              <p:nvSpPr>
                <p:cNvPr id="92" name="Ellipse 91"/>
                <p:cNvSpPr/>
                <p:nvPr/>
              </p:nvSpPr>
              <p:spPr>
                <a:xfrm>
                  <a:off x="2267113" y="5018939"/>
                  <a:ext cx="360000" cy="360000"/>
                </a:xfrm>
                <a:prstGeom prst="ellipse">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tIns="91440" rtlCol="0" anchor="ctr"/>
                <a:lstStyle/>
                <a:p>
                  <a:pPr algn="ctr">
                    <a:lnSpc>
                      <a:spcPct val="85000"/>
                    </a:lnSpc>
                    <a:spcAft>
                      <a:spcPts val="1200"/>
                    </a:spcAft>
                  </a:pPr>
                  <a:r>
                    <a:rPr lang="fr-FR" sz="1300">
                      <a:solidFill>
                        <a:schemeClr val="tx2"/>
                      </a:solidFill>
                      <a:latin typeface="Montserrat SemiBold" panose="00000700000000000000" pitchFamily="2" charset="0"/>
                      <a:cs typeface="Arial" pitchFamily="34" charset="0"/>
                    </a:rPr>
                    <a:t>2</a:t>
                  </a:r>
                </a:p>
              </p:txBody>
            </p:sp>
            <p:sp>
              <p:nvSpPr>
                <p:cNvPr id="93" name="Rectangle : coins arrondis 59">
                  <a:extLst>
                    <a:ext uri="{FF2B5EF4-FFF2-40B4-BE49-F238E27FC236}">
                      <a16:creationId xmlns:a16="http://schemas.microsoft.com/office/drawing/2014/main" id="{5B7D3B9C-D6B4-66DD-5C43-58045F50ACA2}"/>
                    </a:ext>
                  </a:extLst>
                </p:cNvPr>
                <p:cNvSpPr/>
                <p:nvPr/>
              </p:nvSpPr>
              <p:spPr bwMode="auto">
                <a:xfrm>
                  <a:off x="225649" y="4987312"/>
                  <a:ext cx="1620000" cy="432000"/>
                </a:xfrm>
                <a:prstGeom prst="roundRect">
                  <a:avLst>
                    <a:gd name="adj" fmla="val 7412"/>
                  </a:avLst>
                </a:prstGeom>
                <a:solidFill>
                  <a:schemeClr val="bg1">
                    <a:alpha val="92000"/>
                  </a:schemeClr>
                </a:solidFill>
                <a:ln w="19050" cap="flat" cmpd="sng">
                  <a:solidFill>
                    <a:schemeClr val="accent6">
                      <a:lumMod val="20000"/>
                      <a:lumOff val="80000"/>
                    </a:schemeClr>
                  </a:solidFill>
                  <a:prstDash val="solid"/>
                  <a:round/>
                  <a:headEnd/>
                  <a:tailEnd/>
                </a:ln>
                <a:effectLst/>
              </p:spPr>
              <p:txBody>
                <a:bodyPr vert="horz" lIns="36000" tIns="36000" rIns="36000" bIns="36000" anchor="ctr"/>
                <a:lstStyle/>
                <a:p>
                  <a:pPr marL="216000">
                    <a:lnSpc>
                      <a:spcPts val="1200"/>
                    </a:lnSpc>
                    <a:defRPr/>
                  </a:pPr>
                  <a:r>
                    <a:rPr lang="fr-FR" sz="900" kern="0" dirty="0">
                      <a:solidFill>
                        <a:schemeClr val="tx2"/>
                      </a:solidFill>
                      <a:latin typeface="Montserrat" panose="00000500000000000000"/>
                    </a:rPr>
                    <a:t>Taille du </a:t>
                  </a:r>
                  <a:r>
                    <a:rPr lang="fr-FR" sz="900" kern="0" dirty="0" err="1">
                      <a:solidFill>
                        <a:schemeClr val="tx2"/>
                      </a:solidFill>
                      <a:latin typeface="Montserrat" panose="00000500000000000000"/>
                    </a:rPr>
                    <a:t>dataset</a:t>
                  </a:r>
                  <a:r>
                    <a:rPr lang="fr-FR" sz="900" kern="0" dirty="0">
                      <a:solidFill>
                        <a:schemeClr val="tx2"/>
                      </a:solidFill>
                      <a:latin typeface="Montserrat" panose="00000500000000000000"/>
                    </a:rPr>
                    <a:t> </a:t>
                  </a:r>
                </a:p>
                <a:p>
                  <a:pPr marL="216000">
                    <a:lnSpc>
                      <a:spcPts val="1200"/>
                    </a:lnSpc>
                    <a:defRPr/>
                  </a:pPr>
                  <a:r>
                    <a:rPr lang="fr-FR" sz="900" kern="0" dirty="0">
                      <a:solidFill>
                        <a:srgbClr val="456EA0"/>
                      </a:solidFill>
                      <a:latin typeface="Montserrat" panose="00000500000000000000"/>
                    </a:rPr>
                    <a:t>(# de </a:t>
                  </a:r>
                  <a:r>
                    <a:rPr lang="fr-FR" sz="900" kern="0" dirty="0" err="1">
                      <a:solidFill>
                        <a:srgbClr val="456EA0"/>
                      </a:solidFill>
                      <a:latin typeface="Montserrat" panose="00000500000000000000"/>
                    </a:rPr>
                    <a:t>tokens</a:t>
                  </a:r>
                  <a:r>
                    <a:rPr lang="fr-FR" sz="900" kern="0" dirty="0">
                      <a:solidFill>
                        <a:srgbClr val="456EA0"/>
                      </a:solidFill>
                      <a:latin typeface="Montserrat" panose="00000500000000000000"/>
                    </a:rPr>
                    <a:t>) </a:t>
                  </a:r>
                </a:p>
              </p:txBody>
            </p:sp>
            <p:sp>
              <p:nvSpPr>
                <p:cNvPr id="94" name="Ellipse 93"/>
                <p:cNvSpPr/>
                <p:nvPr/>
              </p:nvSpPr>
              <p:spPr>
                <a:xfrm>
                  <a:off x="42703" y="5018939"/>
                  <a:ext cx="360000" cy="360000"/>
                </a:xfrm>
                <a:prstGeom prst="ellipse">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tIns="91440" rtlCol="0" anchor="ctr"/>
                <a:lstStyle/>
                <a:p>
                  <a:pPr algn="ctr">
                    <a:lnSpc>
                      <a:spcPct val="85000"/>
                    </a:lnSpc>
                    <a:spcAft>
                      <a:spcPts val="1200"/>
                    </a:spcAft>
                  </a:pPr>
                  <a:r>
                    <a:rPr lang="fr-FR" sz="1300">
                      <a:solidFill>
                        <a:schemeClr val="tx2"/>
                      </a:solidFill>
                      <a:latin typeface="Montserrat SemiBold" panose="00000700000000000000" pitchFamily="2" charset="0"/>
                      <a:cs typeface="Arial" pitchFamily="34" charset="0"/>
                    </a:rPr>
                    <a:t>3</a:t>
                  </a:r>
                </a:p>
              </p:txBody>
            </p:sp>
            <p:sp>
              <p:nvSpPr>
                <p:cNvPr id="95" name="Triangle isocèle 94"/>
                <p:cNvSpPr/>
                <p:nvPr/>
              </p:nvSpPr>
              <p:spPr>
                <a:xfrm>
                  <a:off x="1154084" y="3777606"/>
                  <a:ext cx="2160000" cy="1080000"/>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rtlCol="0" anchor="b"/>
                <a:lstStyle/>
                <a:p>
                  <a:pPr algn="ctr">
                    <a:lnSpc>
                      <a:spcPct val="85000"/>
                    </a:lnSpc>
                    <a:spcAft>
                      <a:spcPts val="1200"/>
                    </a:spcAft>
                  </a:pPr>
                  <a:r>
                    <a:rPr lang="fr-FR" sz="1000" dirty="0">
                      <a:solidFill>
                        <a:schemeClr val="bg1"/>
                      </a:solidFill>
                      <a:latin typeface="Montserrat" panose="00000500000000000000"/>
                      <a:cs typeface="Arial" pitchFamily="34" charset="0"/>
                    </a:rPr>
                    <a:t>Performance du modèle LLM</a:t>
                  </a:r>
                </a:p>
              </p:txBody>
            </p:sp>
          </p:grpSp>
          <p:pic>
            <p:nvPicPr>
              <p:cNvPr id="73" name="Image 72"/>
              <p:cNvPicPr>
                <a:picLocks noChangeAspect="1"/>
              </p:cNvPicPr>
              <p:nvPr/>
            </p:nvPicPr>
            <p:blipFill>
              <a:blip r:embed="rId3"/>
              <a:stretch>
                <a:fillRect/>
              </a:stretch>
            </p:blipFill>
            <p:spPr>
              <a:xfrm>
                <a:off x="439554" y="2967541"/>
                <a:ext cx="1580076" cy="1576259"/>
              </a:xfrm>
              <a:prstGeom prst="rect">
                <a:avLst/>
              </a:prstGeom>
            </p:spPr>
          </p:pic>
          <p:sp>
            <p:nvSpPr>
              <p:cNvPr id="77" name="Arc 76"/>
              <p:cNvSpPr/>
              <p:nvPr/>
            </p:nvSpPr>
            <p:spPr>
              <a:xfrm rot="18014982">
                <a:off x="1291599" y="3451469"/>
                <a:ext cx="1895302" cy="1809598"/>
              </a:xfrm>
              <a:prstGeom prst="arc">
                <a:avLst>
                  <a:gd name="adj1" fmla="val 15345865"/>
                  <a:gd name="adj2" fmla="val 19602483"/>
                </a:avLst>
              </a:prstGeom>
              <a:noFill/>
              <a:ln w="19050">
                <a:solidFill>
                  <a:schemeClr val="accent6">
                    <a:lumMod val="20000"/>
                    <a:lumOff val="8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solidFill>
                    <a:schemeClr val="accent6">
                      <a:lumMod val="60000"/>
                      <a:lumOff val="40000"/>
                    </a:schemeClr>
                  </a:solidFill>
                </a:endParaRPr>
              </a:p>
            </p:txBody>
          </p:sp>
          <p:pic>
            <p:nvPicPr>
              <p:cNvPr id="78" name="Image 7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74464" y="3309303"/>
                <a:ext cx="263513" cy="263513"/>
              </a:xfrm>
              <a:prstGeom prst="rect">
                <a:avLst/>
              </a:prstGeom>
            </p:spPr>
          </p:pic>
        </p:grpSp>
        <p:sp>
          <p:nvSpPr>
            <p:cNvPr id="38" name="Rectangle 37"/>
            <p:cNvSpPr/>
            <p:nvPr/>
          </p:nvSpPr>
          <p:spPr>
            <a:xfrm>
              <a:off x="233267" y="703348"/>
              <a:ext cx="11684211" cy="406265"/>
            </a:xfrm>
            <a:prstGeom prst="rect">
              <a:avLst/>
            </a:prstGeom>
          </p:spPr>
          <p:txBody>
            <a:bodyPr wrap="square">
              <a:spAutoFit/>
            </a:bodyPr>
            <a:lstStyle/>
            <a:p>
              <a:pPr algn="just">
                <a:lnSpc>
                  <a:spcPct val="85000"/>
                </a:lnSpc>
                <a:spcAft>
                  <a:spcPts val="1200"/>
                </a:spcAft>
              </a:pPr>
              <a:r>
                <a:rPr lang="fr-FR" sz="1200" dirty="0">
                  <a:latin typeface="Montserrat" panose="00000500000000000000"/>
                </a:rPr>
                <a:t>Les modèles LLM open source vont démocratiser l’IA en rendant les technologies avancées plus accessibles, favorisant l’innovation, la transparence et la souveraineté numérique</a:t>
              </a:r>
            </a:p>
          </p:txBody>
        </p:sp>
        <p:sp>
          <p:nvSpPr>
            <p:cNvPr id="114" name="Rectangle : coins arrondis 37">
              <a:extLst>
                <a:ext uri="{FF2B5EF4-FFF2-40B4-BE49-F238E27FC236}">
                  <a16:creationId xmlns:a16="http://schemas.microsoft.com/office/drawing/2014/main" id="{0CA7C997-8AA0-492B-89D6-F8D8F646103D}"/>
                </a:ext>
              </a:extLst>
            </p:cNvPr>
            <p:cNvSpPr/>
            <p:nvPr/>
          </p:nvSpPr>
          <p:spPr bwMode="auto">
            <a:xfrm>
              <a:off x="5849977" y="1181453"/>
              <a:ext cx="828000" cy="252000"/>
            </a:xfrm>
            <a:prstGeom prst="roundRect">
              <a:avLst>
                <a:gd name="adj" fmla="val 7412"/>
              </a:avLst>
            </a:prstGeom>
            <a:solidFill>
              <a:schemeClr val="bg1"/>
            </a:solidFill>
            <a:ln w="19050" cap="flat" cmpd="sng">
              <a:solidFill>
                <a:schemeClr val="accent6">
                  <a:lumMod val="40000"/>
                  <a:lumOff val="60000"/>
                </a:schemeClr>
              </a:solidFill>
              <a:prstDash val="solid"/>
              <a:round/>
              <a:headEnd/>
              <a:tailEnd/>
            </a:ln>
            <a:effectLst/>
          </p:spPr>
          <p:txBody>
            <a:bodyPr vert="horz" lIns="36000" tIns="36000" rIns="36000" bIns="36000" anchor="ctr"/>
            <a:lstStyle/>
            <a:p>
              <a:pPr>
                <a:lnSpc>
                  <a:spcPct val="80000"/>
                </a:lnSpc>
                <a:defRPr/>
              </a:pPr>
              <a:r>
                <a:rPr lang="fr-FR" sz="1000" kern="0" dirty="0">
                  <a:solidFill>
                    <a:schemeClr val="accent6">
                      <a:lumMod val="40000"/>
                      <a:lumOff val="60000"/>
                    </a:schemeClr>
                  </a:solidFill>
                  <a:latin typeface="Montserrat" panose="00000500000000000000"/>
                </a:rPr>
                <a:t>2018</a:t>
              </a:r>
              <a:r>
                <a:rPr lang="fr-FR" sz="1000" kern="0" dirty="0">
                  <a:solidFill>
                    <a:schemeClr val="accent6">
                      <a:lumMod val="40000"/>
                      <a:lumOff val="60000"/>
                    </a:schemeClr>
                  </a:solidFill>
                  <a:latin typeface="Montserrat SemiBold" panose="00000700000000000000" pitchFamily="2" charset="0"/>
                </a:rPr>
                <a:t> - 2020</a:t>
              </a:r>
            </a:p>
          </p:txBody>
        </p:sp>
        <p:sp>
          <p:nvSpPr>
            <p:cNvPr id="115" name="Rectangle 114"/>
            <p:cNvSpPr/>
            <p:nvPr/>
          </p:nvSpPr>
          <p:spPr>
            <a:xfrm>
              <a:off x="6651911" y="1201849"/>
              <a:ext cx="5646097" cy="215444"/>
            </a:xfrm>
            <a:prstGeom prst="rect">
              <a:avLst/>
            </a:prstGeom>
          </p:spPr>
          <p:txBody>
            <a:bodyPr wrap="square">
              <a:spAutoFit/>
            </a:bodyPr>
            <a:lstStyle/>
            <a:p>
              <a:pPr>
                <a:lnSpc>
                  <a:spcPct val="80000"/>
                </a:lnSpc>
                <a:defRPr/>
              </a:pPr>
              <a:r>
                <a:rPr lang="fr-FR" sz="1000" kern="0" dirty="0">
                  <a:solidFill>
                    <a:schemeClr val="accent6">
                      <a:lumMod val="60000"/>
                      <a:lumOff val="40000"/>
                    </a:schemeClr>
                  </a:solidFill>
                  <a:latin typeface="Montserrat SemiBold" panose="00000700000000000000" pitchFamily="2" charset="0"/>
                </a:rPr>
                <a:t>Premiers </a:t>
              </a:r>
              <a:r>
                <a:rPr lang="fr-FR" sz="1000" kern="0" dirty="0">
                  <a:solidFill>
                    <a:schemeClr val="accent6">
                      <a:lumMod val="60000"/>
                      <a:lumOff val="40000"/>
                    </a:schemeClr>
                  </a:solidFill>
                  <a:latin typeface="Montserrat" panose="00000500000000000000"/>
                </a:rPr>
                <a:t>modèles</a:t>
              </a:r>
              <a:r>
                <a:rPr lang="fr-FR" sz="1000" kern="0" dirty="0">
                  <a:solidFill>
                    <a:schemeClr val="accent6">
                      <a:lumMod val="60000"/>
                      <a:lumOff val="40000"/>
                    </a:schemeClr>
                  </a:solidFill>
                  <a:latin typeface="Montserrat SemiBold" panose="00000700000000000000" pitchFamily="2" charset="0"/>
                </a:rPr>
                <a:t> de grandes tailles: naissance des LLM modernes</a:t>
              </a:r>
            </a:p>
          </p:txBody>
        </p:sp>
        <p:sp>
          <p:nvSpPr>
            <p:cNvPr id="116" name="Rectangle : coins arrondis 37">
              <a:extLst>
                <a:ext uri="{FF2B5EF4-FFF2-40B4-BE49-F238E27FC236}">
                  <a16:creationId xmlns:a16="http://schemas.microsoft.com/office/drawing/2014/main" id="{0CA7C997-8AA0-492B-89D6-F8D8F646103D}"/>
                </a:ext>
              </a:extLst>
            </p:cNvPr>
            <p:cNvSpPr/>
            <p:nvPr/>
          </p:nvSpPr>
          <p:spPr bwMode="auto">
            <a:xfrm>
              <a:off x="5849977" y="1502263"/>
              <a:ext cx="828000" cy="252000"/>
            </a:xfrm>
            <a:prstGeom prst="roundRect">
              <a:avLst>
                <a:gd name="adj" fmla="val 7412"/>
              </a:avLst>
            </a:prstGeom>
            <a:solidFill>
              <a:schemeClr val="bg1"/>
            </a:solidFill>
            <a:ln w="19050" cap="flat" cmpd="sng">
              <a:solidFill>
                <a:schemeClr val="accent6">
                  <a:lumMod val="40000"/>
                  <a:lumOff val="60000"/>
                </a:schemeClr>
              </a:solidFill>
              <a:prstDash val="solid"/>
              <a:round/>
              <a:headEnd/>
              <a:tailEnd/>
            </a:ln>
            <a:effectLst/>
          </p:spPr>
          <p:txBody>
            <a:bodyPr vert="horz" lIns="36000" tIns="36000" rIns="36000" bIns="36000" anchor="ctr"/>
            <a:lstStyle/>
            <a:p>
              <a:pPr>
                <a:lnSpc>
                  <a:spcPct val="80000"/>
                </a:lnSpc>
                <a:defRPr/>
              </a:pPr>
              <a:r>
                <a:rPr lang="fr-FR" sz="1000" kern="0" dirty="0">
                  <a:solidFill>
                    <a:schemeClr val="accent6">
                      <a:lumMod val="40000"/>
                      <a:lumOff val="60000"/>
                    </a:schemeClr>
                  </a:solidFill>
                  <a:latin typeface="Montserrat SemiBold" panose="00000700000000000000" pitchFamily="2" charset="0"/>
                </a:rPr>
                <a:t>2021 - 2023</a:t>
              </a:r>
            </a:p>
          </p:txBody>
        </p:sp>
        <p:sp>
          <p:nvSpPr>
            <p:cNvPr id="117" name="Rectangle 116"/>
            <p:cNvSpPr/>
            <p:nvPr/>
          </p:nvSpPr>
          <p:spPr>
            <a:xfrm>
              <a:off x="6651911" y="1486168"/>
              <a:ext cx="5581279" cy="215444"/>
            </a:xfrm>
            <a:prstGeom prst="rect">
              <a:avLst/>
            </a:prstGeom>
          </p:spPr>
          <p:txBody>
            <a:bodyPr wrap="square">
              <a:spAutoFit/>
            </a:bodyPr>
            <a:lstStyle/>
            <a:p>
              <a:pPr>
                <a:lnSpc>
                  <a:spcPct val="80000"/>
                </a:lnSpc>
                <a:defRPr/>
              </a:pPr>
              <a:r>
                <a:rPr lang="fr-FR" sz="1000" kern="0">
                  <a:solidFill>
                    <a:schemeClr val="accent6">
                      <a:lumMod val="60000"/>
                      <a:lumOff val="40000"/>
                    </a:schemeClr>
                  </a:solidFill>
                  <a:latin typeface="Montserrat" panose="00000500000000000000"/>
                </a:rPr>
                <a:t>Explosion des performances: montée en puissance des performances et début de l’open source</a:t>
              </a:r>
            </a:p>
          </p:txBody>
        </p:sp>
        <p:sp>
          <p:nvSpPr>
            <p:cNvPr id="118" name="Rectangle : coins arrondis 37">
              <a:extLst>
                <a:ext uri="{FF2B5EF4-FFF2-40B4-BE49-F238E27FC236}">
                  <a16:creationId xmlns:a16="http://schemas.microsoft.com/office/drawing/2014/main" id="{0CA7C997-8AA0-492B-89D6-F8D8F646103D}"/>
                </a:ext>
              </a:extLst>
            </p:cNvPr>
            <p:cNvSpPr/>
            <p:nvPr/>
          </p:nvSpPr>
          <p:spPr bwMode="auto">
            <a:xfrm>
              <a:off x="5849977" y="1823072"/>
              <a:ext cx="828000" cy="252000"/>
            </a:xfrm>
            <a:prstGeom prst="roundRect">
              <a:avLst>
                <a:gd name="adj" fmla="val 7412"/>
              </a:avLst>
            </a:prstGeom>
            <a:solidFill>
              <a:schemeClr val="tx1">
                <a:lumMod val="20000"/>
                <a:lumOff val="80000"/>
              </a:schemeClr>
            </a:solidFill>
            <a:ln w="19050" cap="flat" cmpd="sng">
              <a:solidFill>
                <a:schemeClr val="tx1"/>
              </a:solidFill>
              <a:prstDash val="solid"/>
              <a:round/>
              <a:headEnd/>
              <a:tailEnd/>
            </a:ln>
            <a:effectLst/>
          </p:spPr>
          <p:txBody>
            <a:bodyPr vert="horz" lIns="36000" tIns="36000" rIns="36000" bIns="36000" anchor="ctr"/>
            <a:lstStyle/>
            <a:p>
              <a:pPr>
                <a:lnSpc>
                  <a:spcPct val="80000"/>
                </a:lnSpc>
                <a:defRPr/>
              </a:pPr>
              <a:r>
                <a:rPr lang="fr-FR" sz="1000" kern="0" dirty="0">
                  <a:latin typeface="Montserrat" panose="00000500000000000000"/>
                </a:rPr>
                <a:t>2024</a:t>
              </a:r>
              <a:r>
                <a:rPr lang="fr-FR" sz="1000" kern="0" dirty="0">
                  <a:latin typeface="Montserrat SemiBold" panose="00000700000000000000" pitchFamily="2" charset="0"/>
                </a:rPr>
                <a:t> - </a:t>
              </a:r>
            </a:p>
          </p:txBody>
        </p:sp>
        <p:sp>
          <p:nvSpPr>
            <p:cNvPr id="119" name="Rectangle 118"/>
            <p:cNvSpPr/>
            <p:nvPr/>
          </p:nvSpPr>
          <p:spPr>
            <a:xfrm>
              <a:off x="6651911" y="1844623"/>
              <a:ext cx="5324563" cy="216341"/>
            </a:xfrm>
            <a:prstGeom prst="rect">
              <a:avLst/>
            </a:prstGeom>
          </p:spPr>
          <p:txBody>
            <a:bodyPr wrap="square">
              <a:spAutoFit/>
            </a:bodyPr>
            <a:lstStyle/>
            <a:p>
              <a:pPr>
                <a:lnSpc>
                  <a:spcPct val="80000"/>
                </a:lnSpc>
                <a:defRPr/>
              </a:pPr>
              <a:r>
                <a:rPr lang="fr-FR" sz="1000" kern="0" dirty="0">
                  <a:latin typeface="Montserrat" panose="00000500000000000000"/>
                </a:rPr>
                <a:t>Spécialisation et la domination de l’open source</a:t>
              </a:r>
            </a:p>
          </p:txBody>
        </p:sp>
        <p:sp>
          <p:nvSpPr>
            <p:cNvPr id="120" name="Rectangle 119"/>
            <p:cNvSpPr/>
            <p:nvPr/>
          </p:nvSpPr>
          <p:spPr>
            <a:xfrm>
              <a:off x="6294481" y="2186376"/>
              <a:ext cx="5897520" cy="1990288"/>
            </a:xfrm>
            <a:prstGeom prst="rect">
              <a:avLst/>
            </a:prstGeom>
          </p:spPr>
          <p:txBody>
            <a:bodyPr wrap="square">
              <a:spAutoFit/>
            </a:bodyPr>
            <a:lstStyle/>
            <a:p>
              <a:pPr marL="0" marR="0" lvl="1" indent="0" fontAlgn="auto">
                <a:lnSpc>
                  <a:spcPct val="100000"/>
                </a:lnSpc>
                <a:spcBef>
                  <a:spcPts val="0"/>
                </a:spcBef>
                <a:spcAft>
                  <a:spcPts val="450"/>
                </a:spcAft>
                <a:buClrTx/>
                <a:buSzTx/>
                <a:buFontTx/>
                <a:buNone/>
                <a:tabLst/>
                <a:defRPr/>
              </a:pPr>
              <a:r>
                <a:rPr lang="fr-FR" sz="900" b="1" dirty="0">
                  <a:latin typeface="Montserrat" pitchFamily="2" charset="77"/>
                </a:rPr>
                <a:t>Des LLM toujours plus performants</a:t>
              </a:r>
            </a:p>
            <a:p>
              <a:pPr marL="0" marR="0" lvl="1" indent="0" fontAlgn="auto">
                <a:lnSpc>
                  <a:spcPct val="100000"/>
                </a:lnSpc>
                <a:spcBef>
                  <a:spcPts val="0"/>
                </a:spcBef>
                <a:spcAft>
                  <a:spcPts val="450"/>
                </a:spcAft>
                <a:buClrTx/>
                <a:buSzTx/>
                <a:buFontTx/>
                <a:buNone/>
                <a:tabLst/>
                <a:defRPr/>
              </a:pPr>
              <a:r>
                <a:rPr lang="fr-FR" sz="900" dirty="0">
                  <a:latin typeface="Montserrat" pitchFamily="2" charset="77"/>
                </a:rPr>
                <a:t>L’amélioration rapide du raisonnement, du multitâche et du multimodal</a:t>
              </a:r>
            </a:p>
            <a:p>
              <a:pPr marL="0" marR="0" lvl="1" indent="0" fontAlgn="auto">
                <a:lnSpc>
                  <a:spcPct val="100000"/>
                </a:lnSpc>
                <a:spcBef>
                  <a:spcPts val="0"/>
                </a:spcBef>
                <a:spcAft>
                  <a:spcPts val="450"/>
                </a:spcAft>
                <a:buClrTx/>
                <a:buSzTx/>
                <a:buFontTx/>
                <a:buNone/>
                <a:tabLst/>
                <a:defRPr/>
              </a:pPr>
              <a:r>
                <a:rPr lang="fr-FR" sz="900" b="1" dirty="0">
                  <a:latin typeface="Montserrat" pitchFamily="2" charset="77"/>
                </a:rPr>
                <a:t>Des modèles  plus efficaces (réduction de la taille des modèles) </a:t>
              </a:r>
            </a:p>
            <a:p>
              <a:pPr marL="0" marR="0" lvl="1" fontAlgn="auto">
                <a:lnSpc>
                  <a:spcPct val="100000"/>
                </a:lnSpc>
                <a:spcBef>
                  <a:spcPts val="0"/>
                </a:spcBef>
                <a:spcAft>
                  <a:spcPts val="450"/>
                </a:spcAft>
                <a:buClrTx/>
                <a:buSzTx/>
                <a:tabLst/>
                <a:defRPr/>
              </a:pPr>
              <a:r>
                <a:rPr lang="fr-FR" sz="900" dirty="0">
                  <a:latin typeface="Montserrat" pitchFamily="2" charset="77"/>
                </a:rPr>
                <a:t>Mistral AI : 39 Mds de paramètres actifs (vs 1,8 billions estimés pour G-PT4)</a:t>
              </a:r>
            </a:p>
            <a:p>
              <a:pPr marL="0" lvl="1">
                <a:spcAft>
                  <a:spcPts val="450"/>
                </a:spcAft>
                <a:defRPr/>
              </a:pPr>
              <a:r>
                <a:rPr lang="fr-FR" sz="900" b="1" dirty="0">
                  <a:latin typeface="Montserrat" pitchFamily="2" charset="77"/>
                </a:rPr>
                <a:t>Alternative des modèles d’Open Source aux modèles propriétaires</a:t>
              </a:r>
            </a:p>
            <a:p>
              <a:pPr marL="0" lvl="1">
                <a:spcAft>
                  <a:spcPts val="450"/>
                </a:spcAft>
                <a:defRPr/>
              </a:pPr>
              <a:r>
                <a:rPr lang="fr-FR" sz="900" dirty="0" err="1">
                  <a:latin typeface="Montserrat" pitchFamily="2" charset="77"/>
                </a:rPr>
                <a:t>LlaMA</a:t>
              </a:r>
              <a:r>
                <a:rPr lang="fr-FR" sz="900" dirty="0">
                  <a:latin typeface="Montserrat" pitchFamily="2" charset="77"/>
                </a:rPr>
                <a:t> 3, BLOOM, Mistral , </a:t>
              </a:r>
              <a:r>
                <a:rPr lang="fr-FR" sz="900" dirty="0" err="1">
                  <a:latin typeface="Montserrat" pitchFamily="2" charset="77"/>
                </a:rPr>
                <a:t>Deepseek</a:t>
              </a:r>
              <a:r>
                <a:rPr lang="fr-FR" sz="900" dirty="0">
                  <a:latin typeface="Montserrat" pitchFamily="2" charset="77"/>
                </a:rPr>
                <a:t> etc. </a:t>
              </a:r>
            </a:p>
            <a:p>
              <a:pPr marL="0" lvl="1">
                <a:spcAft>
                  <a:spcPts val="450"/>
                </a:spcAft>
                <a:defRPr/>
              </a:pPr>
              <a:r>
                <a:rPr lang="fr-FR" sz="900" b="1" dirty="0">
                  <a:latin typeface="Montserrat" pitchFamily="2" charset="77"/>
                </a:rPr>
                <a:t>Spécialisation des LLM </a:t>
              </a:r>
            </a:p>
            <a:p>
              <a:pPr marL="0" lvl="1" algn="just">
                <a:spcAft>
                  <a:spcPts val="450"/>
                </a:spcAft>
                <a:defRPr/>
              </a:pPr>
              <a:r>
                <a:rPr lang="fr-FR" sz="900" dirty="0">
                  <a:latin typeface="Montserrat" pitchFamily="2" charset="77"/>
                </a:rPr>
                <a:t>86,5% C’est le résultat du modèle de </a:t>
              </a:r>
              <a:r>
                <a:rPr lang="fr-FR" sz="900" dirty="0" err="1">
                  <a:latin typeface="Montserrat" pitchFamily="2" charset="77"/>
                </a:rPr>
                <a:t>Language</a:t>
              </a:r>
              <a:r>
                <a:rPr lang="fr-FR" sz="900" dirty="0">
                  <a:latin typeface="Montserrat" pitchFamily="2" charset="77"/>
                </a:rPr>
                <a:t> Med-Palm2 (Google) à l’examen USMLE (US </a:t>
              </a:r>
              <a:r>
                <a:rPr lang="fr-FR" sz="900" dirty="0" err="1">
                  <a:latin typeface="Montserrat" pitchFamily="2" charset="77"/>
                </a:rPr>
                <a:t>Medical</a:t>
              </a:r>
              <a:r>
                <a:rPr lang="fr-FR" sz="900" dirty="0">
                  <a:latin typeface="Montserrat" pitchFamily="2" charset="77"/>
                </a:rPr>
                <a:t> License Exam) en 2023 (vs 67% en décembre 2022)</a:t>
              </a:r>
            </a:p>
            <a:p>
              <a:pPr marL="0" marR="0" lvl="1" indent="0" fontAlgn="auto">
                <a:lnSpc>
                  <a:spcPct val="100000"/>
                </a:lnSpc>
                <a:spcBef>
                  <a:spcPts val="0"/>
                </a:spcBef>
                <a:spcAft>
                  <a:spcPts val="450"/>
                </a:spcAft>
                <a:buClrTx/>
                <a:buSzTx/>
                <a:buFontTx/>
                <a:buNone/>
                <a:tabLst/>
                <a:defRPr/>
              </a:pPr>
              <a:endParaRPr lang="fr-FR" sz="900" dirty="0">
                <a:solidFill>
                  <a:schemeClr val="accent6"/>
                </a:solidFill>
                <a:latin typeface="Montserrat" panose="00000500000000000000" pitchFamily="2" charset="0"/>
              </a:endParaRPr>
            </a:p>
          </p:txBody>
        </p:sp>
        <p:pic>
          <p:nvPicPr>
            <p:cNvPr id="121" name="Picture 8" descr="deep seek使用教程_deepseek怎么联网搜索-多特图文教程"/>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7844" t="1334" r="27170" b="507"/>
            <a:stretch/>
          </p:blipFill>
          <p:spPr bwMode="auto">
            <a:xfrm>
              <a:off x="10716200" y="2308462"/>
              <a:ext cx="1201278" cy="1205860"/>
            </a:xfrm>
            <a:prstGeom prst="ellipse">
              <a:avLst/>
            </a:prstGeom>
            <a:noFill/>
            <a:extLst>
              <a:ext uri="{909E8E84-426E-40DD-AFC4-6F175D3DCCD1}">
                <a14:hiddenFill xmlns:a14="http://schemas.microsoft.com/office/drawing/2010/main">
                  <a:solidFill>
                    <a:srgbClr val="FFFFFF"/>
                  </a:solidFill>
                </a14:hiddenFill>
              </a:ext>
            </a:extLst>
          </p:spPr>
        </p:pic>
        <p:pic>
          <p:nvPicPr>
            <p:cNvPr id="122" name="Image 12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10635363" flipH="1">
              <a:off x="6045331" y="2970969"/>
              <a:ext cx="216000" cy="216000"/>
            </a:xfrm>
            <a:prstGeom prst="rect">
              <a:avLst/>
            </a:prstGeom>
          </p:spPr>
        </p:pic>
        <p:pic>
          <p:nvPicPr>
            <p:cNvPr id="123" name="Image 12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10635363" flipH="1">
              <a:off x="6045331" y="2547795"/>
              <a:ext cx="216000" cy="216000"/>
            </a:xfrm>
            <a:prstGeom prst="rect">
              <a:avLst/>
            </a:prstGeom>
          </p:spPr>
        </p:pic>
        <p:pic>
          <p:nvPicPr>
            <p:cNvPr id="124" name="Image 12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10635363" flipH="1">
              <a:off x="6045330" y="2158339"/>
              <a:ext cx="216000" cy="216000"/>
            </a:xfrm>
            <a:prstGeom prst="rect">
              <a:avLst/>
            </a:prstGeom>
          </p:spPr>
        </p:pic>
        <p:pic>
          <p:nvPicPr>
            <p:cNvPr id="125" name="Image 12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10635363" flipH="1">
              <a:off x="6086377" y="3431273"/>
              <a:ext cx="216000" cy="216000"/>
            </a:xfrm>
            <a:prstGeom prst="rect">
              <a:avLst/>
            </a:prstGeom>
          </p:spPr>
        </p:pic>
      </p:grpSp>
      <p:grpSp>
        <p:nvGrpSpPr>
          <p:cNvPr id="39" name="Groupe 38"/>
          <p:cNvGrpSpPr/>
          <p:nvPr/>
        </p:nvGrpSpPr>
        <p:grpSpPr>
          <a:xfrm>
            <a:off x="0" y="4087162"/>
            <a:ext cx="12192000" cy="2770837"/>
            <a:chOff x="0" y="4087162"/>
            <a:chExt cx="12192000" cy="2770837"/>
          </a:xfrm>
        </p:grpSpPr>
        <p:sp>
          <p:nvSpPr>
            <p:cNvPr id="3" name="Rectangle 2"/>
            <p:cNvSpPr/>
            <p:nvPr/>
          </p:nvSpPr>
          <p:spPr>
            <a:xfrm>
              <a:off x="0" y="4087162"/>
              <a:ext cx="12192000" cy="277083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rtlCol="0" anchor="t"/>
            <a:lstStyle/>
            <a:p>
              <a:pPr marL="227013" indent="-227013" algn="ctr">
                <a:lnSpc>
                  <a:spcPct val="85000"/>
                </a:lnSpc>
                <a:spcAft>
                  <a:spcPts val="1200"/>
                </a:spcAft>
                <a:buFont typeface="Arial" pitchFamily="34" charset="0"/>
                <a:buChar char="•"/>
              </a:pPr>
              <a:endParaRPr lang="fr-FR">
                <a:solidFill>
                  <a:schemeClr val="bg1"/>
                </a:solidFill>
                <a:latin typeface="Arial" pitchFamily="34" charset="0"/>
                <a:cs typeface="Arial" pitchFamily="34" charset="0"/>
              </a:endParaRPr>
            </a:p>
          </p:txBody>
        </p:sp>
        <p:cxnSp>
          <p:nvCxnSpPr>
            <p:cNvPr id="10" name="Connecteur droit 9"/>
            <p:cNvCxnSpPr/>
            <p:nvPr/>
          </p:nvCxnSpPr>
          <p:spPr>
            <a:xfrm>
              <a:off x="630089" y="6577120"/>
              <a:ext cx="108000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52" name="Connecteur droit 51"/>
            <p:cNvCxnSpPr/>
            <p:nvPr/>
          </p:nvCxnSpPr>
          <p:spPr>
            <a:xfrm rot="5400000">
              <a:off x="-449911" y="5504804"/>
              <a:ext cx="21600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53" name="Rectangle 52"/>
            <p:cNvSpPr/>
            <p:nvPr/>
          </p:nvSpPr>
          <p:spPr>
            <a:xfrm>
              <a:off x="2210089" y="6443292"/>
              <a:ext cx="537327" cy="276999"/>
            </a:xfrm>
            <a:prstGeom prst="rect">
              <a:avLst/>
            </a:prstGeom>
            <a:solidFill>
              <a:schemeClr val="tx1"/>
            </a:solidFill>
          </p:spPr>
          <p:txBody>
            <a:bodyPr wrap="none">
              <a:spAutoFit/>
            </a:bodyPr>
            <a:lstStyle/>
            <a:p>
              <a:pPr>
                <a:spcAft>
                  <a:spcPts val="0"/>
                </a:spcAft>
              </a:pPr>
              <a:r>
                <a:rPr lang="fr-FR" sz="1200">
                  <a:solidFill>
                    <a:schemeClr val="bg1"/>
                  </a:solidFill>
                  <a:latin typeface="Montserrat SemiBold" panose="00000700000000000000" pitchFamily="2" charset="0"/>
                </a:rPr>
                <a:t>1970</a:t>
              </a:r>
            </a:p>
          </p:txBody>
        </p:sp>
        <p:sp>
          <p:nvSpPr>
            <p:cNvPr id="56" name="Rectangle 55"/>
            <p:cNvSpPr/>
            <p:nvPr/>
          </p:nvSpPr>
          <p:spPr>
            <a:xfrm>
              <a:off x="7263320" y="6443292"/>
              <a:ext cx="538930" cy="276999"/>
            </a:xfrm>
            <a:prstGeom prst="rect">
              <a:avLst/>
            </a:prstGeom>
            <a:solidFill>
              <a:schemeClr val="tx1"/>
            </a:solidFill>
          </p:spPr>
          <p:txBody>
            <a:bodyPr wrap="none">
              <a:spAutoFit/>
            </a:bodyPr>
            <a:lstStyle/>
            <a:p>
              <a:r>
                <a:rPr lang="fr-FR" sz="1200">
                  <a:solidFill>
                    <a:schemeClr val="bg1"/>
                  </a:solidFill>
                  <a:latin typeface="Montserrat SemiBold" panose="00000700000000000000" pitchFamily="2" charset="0"/>
                </a:rPr>
                <a:t>2018</a:t>
              </a:r>
            </a:p>
          </p:txBody>
        </p:sp>
        <p:sp>
          <p:nvSpPr>
            <p:cNvPr id="61" name="Rectangle 60"/>
            <p:cNvSpPr/>
            <p:nvPr/>
          </p:nvSpPr>
          <p:spPr>
            <a:xfrm>
              <a:off x="4895996" y="6443292"/>
              <a:ext cx="587020" cy="276999"/>
            </a:xfrm>
            <a:prstGeom prst="rect">
              <a:avLst/>
            </a:prstGeom>
            <a:solidFill>
              <a:schemeClr val="tx1"/>
            </a:solidFill>
          </p:spPr>
          <p:txBody>
            <a:bodyPr wrap="none">
              <a:spAutoFit/>
            </a:bodyPr>
            <a:lstStyle/>
            <a:p>
              <a:pPr>
                <a:spcAft>
                  <a:spcPts val="0"/>
                </a:spcAft>
              </a:pPr>
              <a:r>
                <a:rPr lang="fr-FR" sz="1200">
                  <a:solidFill>
                    <a:schemeClr val="bg1"/>
                  </a:solidFill>
                  <a:latin typeface="Montserrat SemiBold" panose="00000700000000000000" pitchFamily="2" charset="0"/>
                </a:rPr>
                <a:t>2000</a:t>
              </a:r>
            </a:p>
          </p:txBody>
        </p:sp>
        <p:pic>
          <p:nvPicPr>
            <p:cNvPr id="62" name="Image 6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248126" y="6459790"/>
              <a:ext cx="263513" cy="263513"/>
            </a:xfrm>
            <a:prstGeom prst="rect">
              <a:avLst/>
            </a:prstGeom>
          </p:spPr>
        </p:pic>
        <p:pic>
          <p:nvPicPr>
            <p:cNvPr id="63" name="Image 6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6200000">
              <a:off x="498332" y="4293047"/>
              <a:ext cx="263513" cy="263513"/>
            </a:xfrm>
            <a:prstGeom prst="rect">
              <a:avLst/>
            </a:prstGeom>
          </p:spPr>
        </p:pic>
        <p:sp>
          <p:nvSpPr>
            <p:cNvPr id="17" name="Forme libre 16"/>
            <p:cNvSpPr/>
            <p:nvPr/>
          </p:nvSpPr>
          <p:spPr>
            <a:xfrm>
              <a:off x="1144514" y="4134360"/>
              <a:ext cx="8005542" cy="2385918"/>
            </a:xfrm>
            <a:custGeom>
              <a:avLst/>
              <a:gdLst>
                <a:gd name="connsiteX0" fmla="*/ 0 w 8005542"/>
                <a:gd name="connsiteY0" fmla="*/ 2385918 h 2385918"/>
                <a:gd name="connsiteX1" fmla="*/ 6322077 w 8005542"/>
                <a:gd name="connsiteY1" fmla="*/ 1725855 h 2385918"/>
                <a:gd name="connsiteX2" fmla="*/ 7987375 w 8005542"/>
                <a:gd name="connsiteY2" fmla="*/ 6056 h 2385918"/>
                <a:gd name="connsiteX3" fmla="*/ 7987375 w 8005542"/>
                <a:gd name="connsiteY3" fmla="*/ 6056 h 2385918"/>
                <a:gd name="connsiteX4" fmla="*/ 7993430 w 8005542"/>
                <a:gd name="connsiteY4" fmla="*/ 0 h 2385918"/>
                <a:gd name="connsiteX5" fmla="*/ 8005542 w 8005542"/>
                <a:gd name="connsiteY5" fmla="*/ 6056 h 2385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05542" h="2385918">
                  <a:moveTo>
                    <a:pt x="0" y="2385918"/>
                  </a:moveTo>
                  <a:cubicBezTo>
                    <a:pt x="2495424" y="2254208"/>
                    <a:pt x="4990848" y="2122499"/>
                    <a:pt x="6322077" y="1725855"/>
                  </a:cubicBezTo>
                  <a:cubicBezTo>
                    <a:pt x="7653306" y="1329211"/>
                    <a:pt x="7987375" y="6056"/>
                    <a:pt x="7987375" y="6056"/>
                  </a:cubicBezTo>
                  <a:lnTo>
                    <a:pt x="7987375" y="6056"/>
                  </a:lnTo>
                  <a:cubicBezTo>
                    <a:pt x="7988384" y="5047"/>
                    <a:pt x="7990402" y="0"/>
                    <a:pt x="7993430" y="0"/>
                  </a:cubicBezTo>
                  <a:cubicBezTo>
                    <a:pt x="7996458" y="0"/>
                    <a:pt x="8001000" y="3028"/>
                    <a:pt x="8005542" y="6056"/>
                  </a:cubicBezTo>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20" name="Connecteur droit 19"/>
            <p:cNvCxnSpPr>
              <a:endCxn id="53" idx="0"/>
            </p:cNvCxnSpPr>
            <p:nvPr/>
          </p:nvCxnSpPr>
          <p:spPr>
            <a:xfrm>
              <a:off x="2478752" y="6172948"/>
              <a:ext cx="1" cy="270344"/>
            </a:xfrm>
            <a:prstGeom prst="line">
              <a:avLst/>
            </a:prstGeom>
          </p:spPr>
          <p:style>
            <a:lnRef idx="1">
              <a:schemeClr val="accent1"/>
            </a:lnRef>
            <a:fillRef idx="0">
              <a:schemeClr val="accent1"/>
            </a:fillRef>
            <a:effectRef idx="0">
              <a:schemeClr val="accent1"/>
            </a:effectRef>
            <a:fontRef idx="minor">
              <a:schemeClr val="tx1"/>
            </a:fontRef>
          </p:style>
        </p:cxnSp>
        <p:cxnSp>
          <p:nvCxnSpPr>
            <p:cNvPr id="67" name="Connecteur droit 66"/>
            <p:cNvCxnSpPr>
              <a:endCxn id="61" idx="0"/>
            </p:cNvCxnSpPr>
            <p:nvPr/>
          </p:nvCxnSpPr>
          <p:spPr>
            <a:xfrm>
              <a:off x="5189506" y="5902604"/>
              <a:ext cx="0" cy="540688"/>
            </a:xfrm>
            <a:prstGeom prst="line">
              <a:avLst/>
            </a:prstGeom>
          </p:spPr>
          <p:style>
            <a:lnRef idx="1">
              <a:schemeClr val="accent1"/>
            </a:lnRef>
            <a:fillRef idx="0">
              <a:schemeClr val="accent1"/>
            </a:fillRef>
            <a:effectRef idx="0">
              <a:schemeClr val="accent1"/>
            </a:effectRef>
            <a:fontRef idx="minor">
              <a:schemeClr val="tx1"/>
            </a:fontRef>
          </p:style>
        </p:cxnSp>
        <p:sp>
          <p:nvSpPr>
            <p:cNvPr id="18" name="Forme libre 17"/>
            <p:cNvSpPr/>
            <p:nvPr/>
          </p:nvSpPr>
          <p:spPr>
            <a:xfrm>
              <a:off x="1047624" y="4243362"/>
              <a:ext cx="7963152" cy="2095247"/>
            </a:xfrm>
            <a:custGeom>
              <a:avLst/>
              <a:gdLst>
                <a:gd name="connsiteX0" fmla="*/ 0 w 7963152"/>
                <a:gd name="connsiteY0" fmla="*/ 2095247 h 2095247"/>
                <a:gd name="connsiteX1" fmla="*/ 6479523 w 7963152"/>
                <a:gd name="connsiteY1" fmla="*/ 1217181 h 2095247"/>
                <a:gd name="connsiteX2" fmla="*/ 7963152 w 7963152"/>
                <a:gd name="connsiteY2" fmla="*/ 0 h 2095247"/>
                <a:gd name="connsiteX3" fmla="*/ 7963152 w 7963152"/>
                <a:gd name="connsiteY3" fmla="*/ 0 h 2095247"/>
                <a:gd name="connsiteX4" fmla="*/ 7963152 w 7963152"/>
                <a:gd name="connsiteY4" fmla="*/ 0 h 2095247"/>
                <a:gd name="connsiteX5" fmla="*/ 7963152 w 7963152"/>
                <a:gd name="connsiteY5" fmla="*/ 0 h 2095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63152" h="2095247">
                  <a:moveTo>
                    <a:pt x="0" y="2095247"/>
                  </a:moveTo>
                  <a:cubicBezTo>
                    <a:pt x="2576165" y="1830818"/>
                    <a:pt x="5152331" y="1566389"/>
                    <a:pt x="6479523" y="1217181"/>
                  </a:cubicBezTo>
                  <a:cubicBezTo>
                    <a:pt x="7806715" y="867973"/>
                    <a:pt x="7963152" y="0"/>
                    <a:pt x="7963152" y="0"/>
                  </a:cubicBezTo>
                  <a:lnTo>
                    <a:pt x="7963152" y="0"/>
                  </a:lnTo>
                  <a:lnTo>
                    <a:pt x="7963152" y="0"/>
                  </a:lnTo>
                  <a:lnTo>
                    <a:pt x="7963152" y="0"/>
                  </a:lnTo>
                </a:path>
              </a:pathLst>
            </a:custGeom>
            <a:noFill/>
            <a:ln w="571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08" name="Connecteur droit 107"/>
            <p:cNvCxnSpPr/>
            <p:nvPr/>
          </p:nvCxnSpPr>
          <p:spPr>
            <a:xfrm flipH="1">
              <a:off x="7532785" y="5490820"/>
              <a:ext cx="418" cy="943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Connecteur droit avec flèche 26"/>
            <p:cNvCxnSpPr/>
            <p:nvPr/>
          </p:nvCxnSpPr>
          <p:spPr>
            <a:xfrm flipV="1">
              <a:off x="2669570" y="6430938"/>
              <a:ext cx="2340000" cy="12113"/>
            </a:xfrm>
            <a:prstGeom prst="straightConnector1">
              <a:avLst/>
            </a:prstGeom>
            <a:ln w="19050">
              <a:solidFill>
                <a:schemeClr val="bg1"/>
              </a:solidFill>
              <a:prstDash val="sysDot"/>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09" name="Connecteur droit avec flèche 108"/>
            <p:cNvCxnSpPr/>
            <p:nvPr/>
          </p:nvCxnSpPr>
          <p:spPr>
            <a:xfrm flipV="1">
              <a:off x="5279537" y="6430938"/>
              <a:ext cx="2160000" cy="12113"/>
            </a:xfrm>
            <a:prstGeom prst="straightConnector1">
              <a:avLst/>
            </a:prstGeom>
            <a:ln w="19050">
              <a:solidFill>
                <a:schemeClr val="bg1"/>
              </a:solidFill>
              <a:prstDash val="sysDot"/>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5" name="Connecteur droit avec flèche 34"/>
            <p:cNvCxnSpPr/>
            <p:nvPr/>
          </p:nvCxnSpPr>
          <p:spPr>
            <a:xfrm flipH="1">
              <a:off x="7654311" y="6423387"/>
              <a:ext cx="1292942" cy="0"/>
            </a:xfrm>
            <a:prstGeom prst="straightConnector1">
              <a:avLst/>
            </a:prstGeom>
            <a:ln w="19050">
              <a:prstDash val="sysDot"/>
              <a:tailEnd type="triangle"/>
            </a:ln>
          </p:spPr>
          <p:style>
            <a:lnRef idx="1">
              <a:schemeClr val="accent1"/>
            </a:lnRef>
            <a:fillRef idx="0">
              <a:schemeClr val="accent1"/>
            </a:fillRef>
            <a:effectRef idx="0">
              <a:schemeClr val="accent1"/>
            </a:effectRef>
            <a:fontRef idx="minor">
              <a:schemeClr val="tx1"/>
            </a:fontRef>
          </p:style>
        </p:cxnSp>
        <p:sp>
          <p:nvSpPr>
            <p:cNvPr id="36" name="ZoneTexte 35"/>
            <p:cNvSpPr txBox="1"/>
            <p:nvPr/>
          </p:nvSpPr>
          <p:spPr>
            <a:xfrm>
              <a:off x="3163898" y="6135424"/>
              <a:ext cx="1501796" cy="301570"/>
            </a:xfrm>
            <a:prstGeom prst="rect">
              <a:avLst/>
            </a:prstGeom>
          </p:spPr>
          <p:txBody>
            <a:bodyPr vert="horz" wrap="square" lIns="0" tIns="91440" rIns="91440" bIns="45720" rtlCol="0">
              <a:normAutofit/>
            </a:bodyPr>
            <a:lstStyle/>
            <a:p>
              <a:pPr marR="0" algn="ctr" defTabSz="914400" rtl="0" eaLnBrk="1" fontAlgn="auto" latinLnBrk="0" hangingPunct="1">
                <a:lnSpc>
                  <a:spcPct val="85000"/>
                </a:lnSpc>
                <a:spcBef>
                  <a:spcPts val="0"/>
                </a:spcBef>
                <a:spcAft>
                  <a:spcPts val="1200"/>
                </a:spcAft>
                <a:buClr>
                  <a:schemeClr val="accent2"/>
                </a:buClr>
                <a:buSzPct val="120000"/>
                <a:tabLst/>
              </a:pPr>
              <a:r>
                <a:rPr kumimoji="0" lang="fr-FR" sz="1000" b="0" i="0" u="none" strike="noStrike" kern="1200" cap="none" spc="0" normalizeH="0" baseline="0" noProof="0" dirty="0">
                  <a:ln>
                    <a:noFill/>
                  </a:ln>
                  <a:solidFill>
                    <a:schemeClr val="tx2"/>
                  </a:solidFill>
                  <a:effectLst/>
                  <a:uLnTx/>
                  <a:uFillTx/>
                  <a:latin typeface="Montserrat" panose="00000500000000000000"/>
                  <a:cs typeface="Arial" pitchFamily="34" charset="0"/>
                </a:rPr>
                <a:t>Systèmes experts</a:t>
              </a:r>
            </a:p>
          </p:txBody>
        </p:sp>
        <p:sp>
          <p:nvSpPr>
            <p:cNvPr id="111" name="ZoneTexte 110"/>
            <p:cNvSpPr txBox="1"/>
            <p:nvPr/>
          </p:nvSpPr>
          <p:spPr>
            <a:xfrm>
              <a:off x="5137726" y="5922454"/>
              <a:ext cx="2528698" cy="301570"/>
            </a:xfrm>
            <a:prstGeom prst="rect">
              <a:avLst/>
            </a:prstGeom>
          </p:spPr>
          <p:txBody>
            <a:bodyPr vert="horz" wrap="square" lIns="0" tIns="91440" rIns="91440" bIns="45720" rtlCol="0">
              <a:normAutofit/>
            </a:bodyPr>
            <a:lstStyle/>
            <a:p>
              <a:pPr marR="0" algn="ctr" defTabSz="914400" rtl="0" eaLnBrk="1" fontAlgn="auto" latinLnBrk="0" hangingPunct="1">
                <a:lnSpc>
                  <a:spcPct val="85000"/>
                </a:lnSpc>
                <a:spcBef>
                  <a:spcPts val="0"/>
                </a:spcBef>
                <a:spcAft>
                  <a:spcPts val="1200"/>
                </a:spcAft>
                <a:buClr>
                  <a:schemeClr val="accent2"/>
                </a:buClr>
                <a:buSzPct val="120000"/>
                <a:tabLst/>
              </a:pPr>
              <a:r>
                <a:rPr kumimoji="0" lang="fr-FR" sz="1000" b="0" i="0" u="none" strike="noStrike" kern="1200" cap="none" spc="0" normalizeH="0" baseline="0" noProof="0" dirty="0">
                  <a:ln>
                    <a:noFill/>
                  </a:ln>
                  <a:solidFill>
                    <a:schemeClr val="tx2"/>
                  </a:solidFill>
                  <a:effectLst/>
                  <a:uLnTx/>
                  <a:uFillTx/>
                  <a:latin typeface="Montserrat" panose="00000500000000000000"/>
                  <a:cs typeface="Arial" pitchFamily="34" charset="0"/>
                </a:rPr>
                <a:t>Machine</a:t>
              </a:r>
              <a:r>
                <a:rPr kumimoji="0" lang="fr-FR" sz="1000" b="0" i="0" u="none" strike="noStrike" kern="1200" cap="none" spc="0" normalizeH="0" noProof="0" dirty="0">
                  <a:ln>
                    <a:noFill/>
                  </a:ln>
                  <a:solidFill>
                    <a:schemeClr val="tx2"/>
                  </a:solidFill>
                  <a:effectLst/>
                  <a:uLnTx/>
                  <a:uFillTx/>
                  <a:latin typeface="Montserrat" panose="00000500000000000000"/>
                  <a:cs typeface="Arial" pitchFamily="34" charset="0"/>
                </a:rPr>
                <a:t> </a:t>
              </a:r>
              <a:r>
                <a:rPr kumimoji="0" lang="fr-FR" sz="1000" b="0" i="0" u="none" strike="noStrike" kern="1200" cap="none" spc="0" normalizeH="0" noProof="0" dirty="0" err="1">
                  <a:ln>
                    <a:noFill/>
                  </a:ln>
                  <a:solidFill>
                    <a:schemeClr val="tx2"/>
                  </a:solidFill>
                  <a:effectLst/>
                  <a:uLnTx/>
                  <a:uFillTx/>
                  <a:latin typeface="Montserrat" panose="00000500000000000000"/>
                  <a:cs typeface="Arial" pitchFamily="34" charset="0"/>
                </a:rPr>
                <a:t>learning</a:t>
              </a:r>
              <a:r>
                <a:rPr kumimoji="0" lang="fr-FR" sz="1000" b="0" i="0" u="none" strike="noStrike" kern="1200" cap="none" spc="0" normalizeH="0" noProof="0" dirty="0">
                  <a:ln>
                    <a:noFill/>
                  </a:ln>
                  <a:solidFill>
                    <a:schemeClr val="tx2"/>
                  </a:solidFill>
                  <a:effectLst/>
                  <a:uLnTx/>
                  <a:uFillTx/>
                  <a:latin typeface="Montserrat" panose="00000500000000000000"/>
                  <a:cs typeface="Arial" pitchFamily="34" charset="0"/>
                </a:rPr>
                <a:t> – </a:t>
              </a:r>
              <a:r>
                <a:rPr kumimoji="0" lang="fr-FR" sz="1000" b="0" i="0" u="none" strike="noStrike" kern="1200" cap="none" spc="0" normalizeH="0" noProof="0" dirty="0" err="1">
                  <a:ln>
                    <a:noFill/>
                  </a:ln>
                  <a:solidFill>
                    <a:schemeClr val="tx2"/>
                  </a:solidFill>
                  <a:effectLst/>
                  <a:uLnTx/>
                  <a:uFillTx/>
                  <a:latin typeface="Montserrat" panose="00000500000000000000"/>
                  <a:cs typeface="Arial" pitchFamily="34" charset="0"/>
                </a:rPr>
                <a:t>Deep</a:t>
              </a:r>
              <a:r>
                <a:rPr kumimoji="0" lang="fr-FR" sz="1000" b="0" i="0" u="none" strike="noStrike" kern="1200" cap="none" spc="0" normalizeH="0" noProof="0" dirty="0">
                  <a:ln>
                    <a:noFill/>
                  </a:ln>
                  <a:solidFill>
                    <a:schemeClr val="tx2"/>
                  </a:solidFill>
                  <a:effectLst/>
                  <a:uLnTx/>
                  <a:uFillTx/>
                  <a:latin typeface="Montserrat" panose="00000500000000000000"/>
                  <a:cs typeface="Arial" pitchFamily="34" charset="0"/>
                </a:rPr>
                <a:t> Learning</a:t>
              </a:r>
              <a:endParaRPr kumimoji="0" lang="fr-FR" sz="1000" b="0" i="0" u="none" strike="noStrike" kern="1200" cap="none" spc="0" normalizeH="0" baseline="0" noProof="0" dirty="0">
                <a:ln>
                  <a:noFill/>
                </a:ln>
                <a:solidFill>
                  <a:schemeClr val="tx2"/>
                </a:solidFill>
                <a:effectLst/>
                <a:uLnTx/>
                <a:uFillTx/>
                <a:latin typeface="Montserrat" panose="00000500000000000000"/>
                <a:cs typeface="Arial" pitchFamily="34" charset="0"/>
              </a:endParaRPr>
            </a:p>
          </p:txBody>
        </p:sp>
        <p:sp>
          <p:nvSpPr>
            <p:cNvPr id="112" name="ZoneTexte 111"/>
            <p:cNvSpPr txBox="1"/>
            <p:nvPr/>
          </p:nvSpPr>
          <p:spPr>
            <a:xfrm>
              <a:off x="7462686" y="5353112"/>
              <a:ext cx="2528698" cy="301570"/>
            </a:xfrm>
            <a:prstGeom prst="rect">
              <a:avLst/>
            </a:prstGeom>
          </p:spPr>
          <p:txBody>
            <a:bodyPr vert="horz" wrap="square" lIns="0" tIns="91440" rIns="91440" bIns="45720" rtlCol="0">
              <a:noAutofit/>
            </a:bodyPr>
            <a:lstStyle/>
            <a:p>
              <a:pPr marR="0" algn="ctr" defTabSz="914400" rtl="0" eaLnBrk="1" fontAlgn="auto" latinLnBrk="0" hangingPunct="1">
                <a:lnSpc>
                  <a:spcPct val="85000"/>
                </a:lnSpc>
                <a:spcBef>
                  <a:spcPts val="0"/>
                </a:spcBef>
                <a:spcAft>
                  <a:spcPts val="1200"/>
                </a:spcAft>
                <a:buClr>
                  <a:schemeClr val="accent2"/>
                </a:buClr>
                <a:buSzPct val="120000"/>
                <a:tabLst/>
              </a:pPr>
              <a:r>
                <a:rPr kumimoji="0" lang="fr-FR" sz="1400" b="0" i="0" u="none" strike="noStrike" kern="1200" cap="none" spc="0" normalizeH="0" baseline="0" noProof="0" dirty="0">
                  <a:ln>
                    <a:noFill/>
                  </a:ln>
                  <a:solidFill>
                    <a:schemeClr val="bg1"/>
                  </a:solidFill>
                  <a:effectLst/>
                  <a:uLnTx/>
                  <a:uFillTx/>
                  <a:latin typeface="Montserrat" panose="00000500000000000000"/>
                  <a:cs typeface="Arial" pitchFamily="34" charset="0"/>
                </a:rPr>
                <a:t>IA générative</a:t>
              </a:r>
            </a:p>
          </p:txBody>
        </p:sp>
        <p:sp>
          <p:nvSpPr>
            <p:cNvPr id="37" name="Rectangle 36"/>
            <p:cNvSpPr/>
            <p:nvPr/>
          </p:nvSpPr>
          <p:spPr>
            <a:xfrm rot="16200000">
              <a:off x="-196815" y="4993832"/>
              <a:ext cx="1394299" cy="246221"/>
            </a:xfrm>
            <a:prstGeom prst="rect">
              <a:avLst/>
            </a:prstGeom>
          </p:spPr>
          <p:txBody>
            <a:bodyPr wrap="square">
              <a:spAutoFit/>
            </a:bodyPr>
            <a:lstStyle/>
            <a:p>
              <a:pPr marL="216000" lvl="0">
                <a:lnSpc>
                  <a:spcPts val="1200"/>
                </a:lnSpc>
                <a:defRPr/>
              </a:pPr>
              <a:r>
                <a:rPr lang="fr-FR" sz="1000" kern="0">
                  <a:solidFill>
                    <a:schemeClr val="tx1">
                      <a:lumMod val="20000"/>
                      <a:lumOff val="80000"/>
                    </a:schemeClr>
                  </a:solidFill>
                  <a:latin typeface="Montserrat SemiBold" panose="00000700000000000000" pitchFamily="2" charset="0"/>
                </a:rPr>
                <a:t>Performance</a:t>
              </a:r>
            </a:p>
          </p:txBody>
        </p:sp>
        <p:sp>
          <p:nvSpPr>
            <p:cNvPr id="113" name="Rectangle 112"/>
            <p:cNvSpPr/>
            <p:nvPr/>
          </p:nvSpPr>
          <p:spPr>
            <a:xfrm>
              <a:off x="10011567" y="6597627"/>
              <a:ext cx="1394299" cy="246221"/>
            </a:xfrm>
            <a:prstGeom prst="rect">
              <a:avLst/>
            </a:prstGeom>
          </p:spPr>
          <p:txBody>
            <a:bodyPr wrap="square">
              <a:spAutoFit/>
            </a:bodyPr>
            <a:lstStyle/>
            <a:p>
              <a:pPr marL="216000" lvl="0">
                <a:lnSpc>
                  <a:spcPts val="1200"/>
                </a:lnSpc>
                <a:defRPr/>
              </a:pPr>
              <a:r>
                <a:rPr lang="fr-FR" sz="1000" kern="0">
                  <a:solidFill>
                    <a:schemeClr val="tx1">
                      <a:lumMod val="20000"/>
                      <a:lumOff val="80000"/>
                    </a:schemeClr>
                  </a:solidFill>
                  <a:latin typeface="Montserrat SemiBold" panose="00000700000000000000" pitchFamily="2" charset="0"/>
                </a:rPr>
                <a:t>Temps</a:t>
              </a:r>
            </a:p>
          </p:txBody>
        </p:sp>
        <p:pic>
          <p:nvPicPr>
            <p:cNvPr id="126" name="Image 12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19965104">
              <a:off x="8924079" y="4282752"/>
              <a:ext cx="933503" cy="933503"/>
            </a:xfrm>
            <a:prstGeom prst="rect">
              <a:avLst/>
            </a:prstGeom>
          </p:spPr>
        </p:pic>
      </p:grpSp>
      <p:sp>
        <p:nvSpPr>
          <p:cNvPr id="129" name="Rectangle 128"/>
          <p:cNvSpPr/>
          <p:nvPr/>
        </p:nvSpPr>
        <p:spPr>
          <a:xfrm>
            <a:off x="760123" y="6470922"/>
            <a:ext cx="534121" cy="276999"/>
          </a:xfrm>
          <a:prstGeom prst="rect">
            <a:avLst/>
          </a:prstGeom>
          <a:solidFill>
            <a:schemeClr val="tx1"/>
          </a:solidFill>
        </p:spPr>
        <p:txBody>
          <a:bodyPr wrap="none">
            <a:spAutoFit/>
          </a:bodyPr>
          <a:lstStyle/>
          <a:p>
            <a:pPr>
              <a:spcAft>
                <a:spcPts val="0"/>
              </a:spcAft>
            </a:pPr>
            <a:r>
              <a:rPr lang="fr-FR" sz="1200">
                <a:solidFill>
                  <a:schemeClr val="bg1"/>
                </a:solidFill>
                <a:latin typeface="Montserrat SemiBold" panose="00000700000000000000" pitchFamily="2" charset="0"/>
              </a:rPr>
              <a:t>1950</a:t>
            </a:r>
          </a:p>
        </p:txBody>
      </p:sp>
    </p:spTree>
    <p:extLst>
      <p:ext uri="{BB962C8B-B14F-4D97-AF65-F5344CB8AC3E}">
        <p14:creationId xmlns:p14="http://schemas.microsoft.com/office/powerpoint/2010/main" val="278731032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fade">
                                      <p:cBhvr>
                                        <p:cTn id="7" dur="1000"/>
                                        <p:tgtEl>
                                          <p:spTgt spid="39"/>
                                        </p:tgtEl>
                                      </p:cBhvr>
                                    </p:animEffect>
                                    <p:anim calcmode="lin" valueType="num">
                                      <p:cBhvr>
                                        <p:cTn id="8" dur="1000" fill="hold"/>
                                        <p:tgtEl>
                                          <p:spTgt spid="39"/>
                                        </p:tgtEl>
                                        <p:attrNameLst>
                                          <p:attrName>ppt_x</p:attrName>
                                        </p:attrNameLst>
                                      </p:cBhvr>
                                      <p:tavLst>
                                        <p:tav tm="0">
                                          <p:val>
                                            <p:strVal val="#ppt_x"/>
                                          </p:val>
                                        </p:tav>
                                        <p:tav tm="100000">
                                          <p:val>
                                            <p:strVal val="#ppt_x"/>
                                          </p:val>
                                        </p:tav>
                                      </p:tavLst>
                                    </p:anim>
                                    <p:anim calcmode="lin" valueType="num">
                                      <p:cBhvr>
                                        <p:cTn id="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0"/>
                                        </p:tgtEl>
                                        <p:attrNameLst>
                                          <p:attrName>style.visibility</p:attrName>
                                        </p:attrNameLst>
                                      </p:cBhvr>
                                      <p:to>
                                        <p:strVal val="visible"/>
                                      </p:to>
                                    </p:set>
                                    <p:animEffect transition="in" filter="fade">
                                      <p:cBhvr>
                                        <p:cTn id="14" dur="1000"/>
                                        <p:tgtEl>
                                          <p:spTgt spid="40"/>
                                        </p:tgtEl>
                                      </p:cBhvr>
                                    </p:animEffect>
                                    <p:anim calcmode="lin" valueType="num">
                                      <p:cBhvr>
                                        <p:cTn id="15" dur="1000" fill="hold"/>
                                        <p:tgtEl>
                                          <p:spTgt spid="40"/>
                                        </p:tgtEl>
                                        <p:attrNameLst>
                                          <p:attrName>ppt_x</p:attrName>
                                        </p:attrNameLst>
                                      </p:cBhvr>
                                      <p:tavLst>
                                        <p:tav tm="0">
                                          <p:val>
                                            <p:strVal val="#ppt_x"/>
                                          </p:val>
                                        </p:tav>
                                        <p:tav tm="100000">
                                          <p:val>
                                            <p:strVal val="#ppt_x"/>
                                          </p:val>
                                        </p:tav>
                                      </p:tavLst>
                                    </p:anim>
                                    <p:anim calcmode="lin" valueType="num">
                                      <p:cBhvr>
                                        <p:cTn id="16"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p:cNvSpPr/>
          <p:nvPr/>
        </p:nvSpPr>
        <p:spPr>
          <a:xfrm>
            <a:off x="1" y="1951805"/>
            <a:ext cx="7430814" cy="4364911"/>
          </a:xfrm>
          <a:prstGeom prst="rect">
            <a:avLst/>
          </a:prstGeom>
          <a:solidFill>
            <a:schemeClr val="dk1"/>
          </a:solidFill>
          <a:ln>
            <a:noFill/>
          </a:ln>
        </p:spPr>
        <p:style>
          <a:lnRef idx="0">
            <a:scrgbClr r="0" g="0" b="0"/>
          </a:lnRef>
          <a:fillRef idx="0">
            <a:scrgbClr r="0" g="0" b="0"/>
          </a:fillRef>
          <a:effectRef idx="0">
            <a:scrgbClr r="0" g="0" b="0"/>
          </a:effectRef>
          <a:fontRef idx="minor">
            <a:schemeClr val="lt1"/>
          </a:fontRef>
        </p:style>
        <p:txBody>
          <a:bodyPr tIns="91440" rtlCol="0" anchor="t"/>
          <a:lstStyle/>
          <a:p>
            <a:pPr marL="227013" indent="-227013" algn="ctr">
              <a:lnSpc>
                <a:spcPct val="85000"/>
              </a:lnSpc>
              <a:spcAft>
                <a:spcPts val="1200"/>
              </a:spcAft>
              <a:buFont typeface="Arial" pitchFamily="34" charset="0"/>
              <a:buChar char="•"/>
            </a:pPr>
            <a:endParaRPr lang="fr-FR">
              <a:solidFill>
                <a:schemeClr val="bg1"/>
              </a:solidFill>
              <a:latin typeface="Arial" pitchFamily="34" charset="0"/>
              <a:cs typeface="Arial" pitchFamily="34" charset="0"/>
            </a:endParaRPr>
          </a:p>
        </p:txBody>
      </p:sp>
      <p:sp>
        <p:nvSpPr>
          <p:cNvPr id="5" name="Titre 4"/>
          <p:cNvSpPr>
            <a:spLocks noGrp="1"/>
          </p:cNvSpPr>
          <p:nvPr>
            <p:ph type="title"/>
          </p:nvPr>
        </p:nvSpPr>
        <p:spPr/>
        <p:txBody>
          <a:bodyPr/>
          <a:lstStyle/>
          <a:p>
            <a:r>
              <a:rPr lang="fr-FR" sz="2000">
                <a:latin typeface="Montserrat SemiBold" panose="00000700000000000000" pitchFamily="2" charset="0"/>
              </a:rPr>
              <a:t>L’éthique et la souveraineté numérique au cœur des débats</a:t>
            </a:r>
            <a:endParaRPr lang="fr-FR" sz="2000">
              <a:solidFill>
                <a:schemeClr val="accent2"/>
              </a:solidFill>
              <a:latin typeface="Montserrat SemiBold" panose="00000700000000000000" pitchFamily="2" charset="0"/>
            </a:endParaRPr>
          </a:p>
        </p:txBody>
      </p:sp>
      <p:sp>
        <p:nvSpPr>
          <p:cNvPr id="9" name="ZoneTexte 8"/>
          <p:cNvSpPr txBox="1"/>
          <p:nvPr/>
        </p:nvSpPr>
        <p:spPr>
          <a:xfrm>
            <a:off x="8766546" y="1865059"/>
            <a:ext cx="2917633" cy="818332"/>
          </a:xfrm>
          <a:prstGeom prst="rect">
            <a:avLst/>
          </a:prstGeom>
        </p:spPr>
        <p:txBody>
          <a:bodyPr vert="horz" wrap="square" lIns="0" tIns="91440" rIns="91440" bIns="45720" rtlCol="0">
            <a:noAutofit/>
          </a:bodyPr>
          <a:lstStyle/>
          <a:p>
            <a:pPr marR="0" algn="l" defTabSz="914400" rtl="0" eaLnBrk="1" fontAlgn="auto" latinLnBrk="0" hangingPunct="1">
              <a:spcBef>
                <a:spcPts val="0"/>
              </a:spcBef>
              <a:spcAft>
                <a:spcPts val="1200"/>
              </a:spcAft>
              <a:buClr>
                <a:schemeClr val="accent2"/>
              </a:buClr>
              <a:buSzPct val="120000"/>
              <a:tabLst/>
            </a:pPr>
            <a:r>
              <a:rPr kumimoji="0" lang="fr-FR" sz="1400" b="0" i="1" u="none" strike="noStrike" kern="1200" cap="none" spc="0" normalizeH="0" baseline="0" noProof="0">
                <a:ln>
                  <a:noFill/>
                </a:ln>
                <a:solidFill>
                  <a:srgbClr val="161C34"/>
                </a:solidFill>
                <a:effectLst/>
                <a:uLnTx/>
                <a:uFillTx/>
                <a:latin typeface="Montserrat" panose="00000500000000000000" pitchFamily="2" charset="0"/>
                <a:cs typeface="Arial" pitchFamily="34" charset="0"/>
              </a:rPr>
              <a:t>Comment et dans quel but mes données sont-elles exploitées ? Sont-elles bien</a:t>
            </a:r>
            <a:r>
              <a:rPr kumimoji="0" lang="fr-FR" sz="1400" b="0" i="1" u="none" strike="noStrike" kern="1200" cap="none" spc="0" normalizeH="0" noProof="0">
                <a:ln>
                  <a:noFill/>
                </a:ln>
                <a:solidFill>
                  <a:srgbClr val="161C34"/>
                </a:solidFill>
                <a:effectLst/>
                <a:uLnTx/>
                <a:uFillTx/>
                <a:latin typeface="Montserrat" panose="00000500000000000000" pitchFamily="2" charset="0"/>
                <a:cs typeface="Arial" pitchFamily="34" charset="0"/>
              </a:rPr>
              <a:t> protégées ?</a:t>
            </a:r>
            <a:endParaRPr kumimoji="0" lang="fr-FR" sz="1400" b="0" i="1" u="none" strike="noStrike" kern="1200" cap="none" spc="0" normalizeH="0" baseline="0" noProof="0">
              <a:ln>
                <a:noFill/>
              </a:ln>
              <a:solidFill>
                <a:srgbClr val="161C34"/>
              </a:solidFill>
              <a:effectLst/>
              <a:uLnTx/>
              <a:uFillTx/>
              <a:latin typeface="Montserrat" panose="00000500000000000000" pitchFamily="2" charset="0"/>
              <a:cs typeface="Arial" pitchFamily="34" charset="0"/>
            </a:endParaRPr>
          </a:p>
        </p:txBody>
      </p:sp>
      <p:sp>
        <p:nvSpPr>
          <p:cNvPr id="10" name="ZoneTexte 9"/>
          <p:cNvSpPr txBox="1"/>
          <p:nvPr/>
        </p:nvSpPr>
        <p:spPr>
          <a:xfrm>
            <a:off x="8766547" y="3000050"/>
            <a:ext cx="2782914" cy="646173"/>
          </a:xfrm>
          <a:prstGeom prst="rect">
            <a:avLst/>
          </a:prstGeom>
        </p:spPr>
        <p:txBody>
          <a:bodyPr vert="horz" wrap="square" lIns="0" tIns="91440" rIns="91440" bIns="45720" rtlCol="0">
            <a:normAutofit/>
          </a:bodyPr>
          <a:lstStyle/>
          <a:p>
            <a:pPr defTabSz="914400">
              <a:spcAft>
                <a:spcPts val="1200"/>
              </a:spcAft>
              <a:buClr>
                <a:schemeClr val="accent2"/>
              </a:buClr>
              <a:buSzPct val="120000"/>
            </a:pPr>
            <a:r>
              <a:rPr lang="fr-FR" sz="1400" i="1">
                <a:solidFill>
                  <a:srgbClr val="161C34"/>
                </a:solidFill>
                <a:latin typeface="Montserrat" panose="00000500000000000000" pitchFamily="2" charset="0"/>
                <a:cs typeface="Arial" pitchFamily="34" charset="0"/>
              </a:rPr>
              <a:t>Qui est responsable en cas de dégâts causés par l’IA ?</a:t>
            </a:r>
            <a:endParaRPr kumimoji="0" lang="fr-FR" sz="1400" b="0" i="1" u="none" strike="noStrike" kern="1200" cap="none" spc="0" normalizeH="0" baseline="0" noProof="0">
              <a:ln>
                <a:noFill/>
              </a:ln>
              <a:solidFill>
                <a:srgbClr val="161C34"/>
              </a:solidFill>
              <a:effectLst/>
              <a:uLnTx/>
              <a:uFillTx/>
              <a:latin typeface="Montserrat" panose="00000500000000000000" pitchFamily="2" charset="0"/>
              <a:cs typeface="Arial" pitchFamily="34" charset="0"/>
            </a:endParaRPr>
          </a:p>
        </p:txBody>
      </p:sp>
      <p:sp>
        <p:nvSpPr>
          <p:cNvPr id="11" name="ZoneTexte 10"/>
          <p:cNvSpPr txBox="1"/>
          <p:nvPr/>
        </p:nvSpPr>
        <p:spPr>
          <a:xfrm>
            <a:off x="8766546" y="3703274"/>
            <a:ext cx="2905224" cy="826602"/>
          </a:xfrm>
          <a:prstGeom prst="rect">
            <a:avLst/>
          </a:prstGeom>
        </p:spPr>
        <p:txBody>
          <a:bodyPr vert="horz" wrap="square" lIns="0" tIns="91440" rIns="91440" bIns="45720" rtlCol="0">
            <a:normAutofit lnSpcReduction="10000"/>
          </a:bodyPr>
          <a:lstStyle/>
          <a:p>
            <a:pPr marR="0" algn="l" defTabSz="914400" rtl="0" eaLnBrk="1" fontAlgn="auto" latinLnBrk="0" hangingPunct="1">
              <a:lnSpc>
                <a:spcPct val="110000"/>
              </a:lnSpc>
              <a:spcBef>
                <a:spcPts val="0"/>
              </a:spcBef>
              <a:spcAft>
                <a:spcPts val="1200"/>
              </a:spcAft>
              <a:buClr>
                <a:schemeClr val="accent2"/>
              </a:buClr>
              <a:buSzPct val="120000"/>
              <a:tabLst/>
            </a:pPr>
            <a:r>
              <a:rPr kumimoji="0" lang="fr-FR" sz="1400" b="0" i="1" u="none" strike="noStrike" kern="1200" cap="none" spc="0" normalizeH="0" baseline="0" noProof="0">
                <a:ln>
                  <a:noFill/>
                </a:ln>
                <a:solidFill>
                  <a:srgbClr val="161C34"/>
                </a:solidFill>
                <a:effectLst/>
                <a:uLnTx/>
                <a:uFillTx/>
                <a:latin typeface="Montserrat" panose="00000500000000000000" pitchFamily="2" charset="0"/>
                <a:cs typeface="Arial" pitchFamily="34" charset="0"/>
              </a:rPr>
              <a:t>Quels</a:t>
            </a:r>
            <a:r>
              <a:rPr kumimoji="0" lang="fr-FR" sz="1400" b="0" i="1" u="none" strike="noStrike" kern="1200" cap="none" spc="0" normalizeH="0" noProof="0">
                <a:ln>
                  <a:noFill/>
                </a:ln>
                <a:solidFill>
                  <a:srgbClr val="161C34"/>
                </a:solidFill>
                <a:effectLst/>
                <a:uLnTx/>
                <a:uFillTx/>
                <a:latin typeface="Montserrat" panose="00000500000000000000" pitchFamily="2" charset="0"/>
                <a:cs typeface="Arial" pitchFamily="34" charset="0"/>
              </a:rPr>
              <a:t> sont les algorithmes utilisés ? </a:t>
            </a:r>
            <a:r>
              <a:rPr lang="fr-FR" sz="1400" i="1">
                <a:solidFill>
                  <a:srgbClr val="161C34"/>
                </a:solidFill>
                <a:latin typeface="Montserrat" panose="00000500000000000000" pitchFamily="2" charset="0"/>
                <a:cs typeface="Arial" pitchFamily="34" charset="0"/>
              </a:rPr>
              <a:t>Est-ce qu’il y a une validation humaine ?</a:t>
            </a:r>
          </a:p>
        </p:txBody>
      </p:sp>
      <p:sp>
        <p:nvSpPr>
          <p:cNvPr id="13" name="Rectangle 12"/>
          <p:cNvSpPr/>
          <p:nvPr/>
        </p:nvSpPr>
        <p:spPr>
          <a:xfrm>
            <a:off x="2004874" y="911911"/>
            <a:ext cx="9893331" cy="584775"/>
          </a:xfrm>
          <a:prstGeom prst="rect">
            <a:avLst/>
          </a:prstGeom>
        </p:spPr>
        <p:txBody>
          <a:bodyPr wrap="square">
            <a:spAutoFit/>
          </a:bodyPr>
          <a:lstStyle/>
          <a:p>
            <a:r>
              <a:rPr lang="fr-FR" sz="1600" i="1">
                <a:latin typeface="Montserrat" panose="00000500000000000000" pitchFamily="2" charset="0"/>
              </a:rPr>
              <a:t>« Le décalage entre la </a:t>
            </a:r>
            <a:r>
              <a:rPr lang="fr-FR" sz="1600" b="1" i="1">
                <a:latin typeface="Montserrat" panose="00000500000000000000" pitchFamily="2" charset="0"/>
              </a:rPr>
              <a:t>rapidité de l’innovation technologique </a:t>
            </a:r>
            <a:r>
              <a:rPr lang="fr-FR" sz="1600" i="1">
                <a:latin typeface="Montserrat" panose="00000500000000000000" pitchFamily="2" charset="0"/>
              </a:rPr>
              <a:t>et notre capacité à en </a:t>
            </a:r>
            <a:r>
              <a:rPr lang="fr-FR" sz="1600" b="1" i="1">
                <a:latin typeface="Montserrat" panose="00000500000000000000" pitchFamily="2" charset="0"/>
              </a:rPr>
              <a:t>comprendre et maîtriser les conséquences </a:t>
            </a:r>
            <a:r>
              <a:rPr lang="fr-FR" sz="1600" i="1">
                <a:latin typeface="Montserrat" panose="00000500000000000000" pitchFamily="2" charset="0"/>
              </a:rPr>
              <a:t>est au cœur des enjeux d’</a:t>
            </a:r>
            <a:r>
              <a:rPr lang="fr-FR" sz="1600" b="1" i="1">
                <a:latin typeface="Montserrat" panose="00000500000000000000" pitchFamily="2" charset="0"/>
              </a:rPr>
              <a:t>éthique ».</a:t>
            </a:r>
          </a:p>
        </p:txBody>
      </p:sp>
      <p:sp>
        <p:nvSpPr>
          <p:cNvPr id="21" name="ZoneTexte 20"/>
          <p:cNvSpPr txBox="1"/>
          <p:nvPr/>
        </p:nvSpPr>
        <p:spPr>
          <a:xfrm>
            <a:off x="662281" y="5445284"/>
            <a:ext cx="1931978" cy="403668"/>
          </a:xfrm>
          <a:prstGeom prst="rect">
            <a:avLst/>
          </a:prstGeom>
        </p:spPr>
        <p:txBody>
          <a:bodyPr vert="horz" wrap="square" lIns="0" tIns="91440" rIns="91440" bIns="45720" rtlCol="0">
            <a:noAutofit/>
          </a:bodyPr>
          <a:lstStyle/>
          <a:p>
            <a:pPr marR="0" algn="l" defTabSz="914400" rtl="0" eaLnBrk="1" fontAlgn="auto" latinLnBrk="0" hangingPunct="1">
              <a:lnSpc>
                <a:spcPct val="85000"/>
              </a:lnSpc>
              <a:spcBef>
                <a:spcPts val="0"/>
              </a:spcBef>
              <a:spcAft>
                <a:spcPts val="1200"/>
              </a:spcAft>
              <a:buClr>
                <a:schemeClr val="accent2"/>
              </a:buClr>
              <a:buSzPct val="120000"/>
              <a:tabLst/>
            </a:pPr>
            <a:r>
              <a:rPr kumimoji="0" lang="fr-FR" sz="1200" b="0" i="1" u="none" strike="noStrike" kern="1200" cap="none" spc="0" normalizeH="0" baseline="0" noProof="0">
                <a:ln>
                  <a:noFill/>
                </a:ln>
                <a:solidFill>
                  <a:schemeClr val="bg1"/>
                </a:solidFill>
                <a:effectLst/>
                <a:uLnTx/>
                <a:uFillTx/>
                <a:latin typeface="Montserrat" panose="00000500000000000000" pitchFamily="2" charset="0"/>
                <a:cs typeface="Arial" pitchFamily="34" charset="0"/>
              </a:rPr>
              <a:t>Sécurité</a:t>
            </a:r>
            <a:r>
              <a:rPr kumimoji="0" lang="fr-FR" sz="1200" b="0" i="1" u="none" strike="noStrike" kern="1200" cap="none" spc="0" normalizeH="0" noProof="0">
                <a:ln>
                  <a:noFill/>
                </a:ln>
                <a:solidFill>
                  <a:schemeClr val="bg1"/>
                </a:solidFill>
                <a:effectLst/>
                <a:uLnTx/>
                <a:uFillTx/>
                <a:latin typeface="Montserrat" panose="00000500000000000000" pitchFamily="2" charset="0"/>
                <a:cs typeface="Arial" pitchFamily="34" charset="0"/>
              </a:rPr>
              <a:t> des données et éthique</a:t>
            </a:r>
            <a:endParaRPr lang="fr-FR" sz="1200" i="1">
              <a:solidFill>
                <a:schemeClr val="bg1"/>
              </a:solidFill>
              <a:latin typeface="Montserrat" panose="00000500000000000000" pitchFamily="2" charset="0"/>
              <a:cs typeface="Arial" pitchFamily="34" charset="0"/>
            </a:endParaRPr>
          </a:p>
        </p:txBody>
      </p:sp>
      <p:sp>
        <p:nvSpPr>
          <p:cNvPr id="22" name="ZoneTexte 21"/>
          <p:cNvSpPr txBox="1"/>
          <p:nvPr/>
        </p:nvSpPr>
        <p:spPr>
          <a:xfrm>
            <a:off x="2272555" y="2476041"/>
            <a:ext cx="2919630" cy="980959"/>
          </a:xfrm>
          <a:prstGeom prst="rect">
            <a:avLst/>
          </a:prstGeom>
        </p:spPr>
        <p:txBody>
          <a:bodyPr vert="horz" wrap="square" lIns="0" tIns="91440" rIns="91440" bIns="45720" rtlCol="0">
            <a:noAutofit/>
          </a:bodyPr>
          <a:lstStyle/>
          <a:p>
            <a:pPr marR="0" algn="l" defTabSz="914400" rtl="0" eaLnBrk="1" fontAlgn="auto" latinLnBrk="0" hangingPunct="1">
              <a:lnSpc>
                <a:spcPct val="85000"/>
              </a:lnSpc>
              <a:spcBef>
                <a:spcPts val="0"/>
              </a:spcBef>
              <a:spcAft>
                <a:spcPts val="1200"/>
              </a:spcAft>
              <a:buClr>
                <a:schemeClr val="accent2"/>
              </a:buClr>
              <a:buSzPct val="120000"/>
              <a:tabLst/>
            </a:pPr>
            <a:r>
              <a:rPr kumimoji="0" lang="fr-FR" sz="1400" b="1" u="none" strike="noStrike" kern="1200" cap="none" spc="0" normalizeH="0" baseline="0" noProof="0">
                <a:ln>
                  <a:noFill/>
                </a:ln>
                <a:solidFill>
                  <a:schemeClr val="bg1"/>
                </a:solidFill>
                <a:effectLst/>
                <a:uLnTx/>
                <a:uFillTx/>
                <a:latin typeface="Montserrat" panose="00000500000000000000" pitchFamily="2" charset="0"/>
                <a:cs typeface="Arial" pitchFamily="34" charset="0"/>
              </a:rPr>
              <a:t>Utilisation de l’IA : </a:t>
            </a:r>
          </a:p>
          <a:p>
            <a:pPr marR="0" algn="l" defTabSz="914400" rtl="0" eaLnBrk="1" fontAlgn="auto" latinLnBrk="0" hangingPunct="1">
              <a:lnSpc>
                <a:spcPct val="85000"/>
              </a:lnSpc>
              <a:spcBef>
                <a:spcPts val="0"/>
              </a:spcBef>
              <a:spcAft>
                <a:spcPts val="1200"/>
              </a:spcAft>
              <a:buClr>
                <a:schemeClr val="accent2"/>
              </a:buClr>
              <a:buSzPct val="120000"/>
              <a:tabLst/>
            </a:pPr>
            <a:r>
              <a:rPr kumimoji="0" lang="fr-FR" sz="1400" b="1" u="none" strike="noStrike" kern="1200" cap="none" spc="0" normalizeH="0" baseline="0" noProof="0">
                <a:ln>
                  <a:noFill/>
                </a:ln>
                <a:solidFill>
                  <a:schemeClr val="bg1"/>
                </a:solidFill>
                <a:effectLst/>
                <a:uLnTx/>
                <a:uFillTx/>
                <a:latin typeface="Montserrat" panose="00000500000000000000" pitchFamily="2" charset="0"/>
                <a:cs typeface="Arial" pitchFamily="34" charset="0"/>
              </a:rPr>
              <a:t>Principales préoccupations des utilisateurs</a:t>
            </a:r>
            <a:endParaRPr lang="fr-FR" sz="1400" b="1">
              <a:solidFill>
                <a:schemeClr val="bg1"/>
              </a:solidFill>
              <a:latin typeface="Montserrat" panose="00000500000000000000" pitchFamily="2" charset="0"/>
              <a:cs typeface="Arial" pitchFamily="34" charset="0"/>
            </a:endParaRPr>
          </a:p>
        </p:txBody>
      </p:sp>
      <p:grpSp>
        <p:nvGrpSpPr>
          <p:cNvPr id="6" name="Groupe 5"/>
          <p:cNvGrpSpPr/>
          <p:nvPr/>
        </p:nvGrpSpPr>
        <p:grpSpPr>
          <a:xfrm>
            <a:off x="1266120" y="2693758"/>
            <a:ext cx="2639282" cy="2526874"/>
            <a:chOff x="2350323" y="2447329"/>
            <a:chExt cx="2639282" cy="2526874"/>
          </a:xfrm>
        </p:grpSpPr>
        <p:sp>
          <p:nvSpPr>
            <p:cNvPr id="14" name="Rectangle 13"/>
            <p:cNvSpPr/>
            <p:nvPr/>
          </p:nvSpPr>
          <p:spPr>
            <a:xfrm>
              <a:off x="2350323" y="2447329"/>
              <a:ext cx="724301" cy="252687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rtlCol="0" anchor="t"/>
            <a:lstStyle/>
            <a:p>
              <a:pPr marL="227013" indent="-227013" algn="ctr">
                <a:lnSpc>
                  <a:spcPct val="85000"/>
                </a:lnSpc>
                <a:spcAft>
                  <a:spcPts val="1200"/>
                </a:spcAft>
                <a:buFont typeface="Arial" pitchFamily="34" charset="0"/>
                <a:buChar char="•"/>
              </a:pPr>
              <a:endParaRPr lang="fr-FR">
                <a:solidFill>
                  <a:schemeClr val="bg1"/>
                </a:solidFill>
                <a:latin typeface="Arial" pitchFamily="34" charset="0"/>
                <a:cs typeface="Arial" pitchFamily="34" charset="0"/>
              </a:endParaRPr>
            </a:p>
          </p:txBody>
        </p:sp>
        <p:sp>
          <p:nvSpPr>
            <p:cNvPr id="15" name="Rectangle 14"/>
            <p:cNvSpPr/>
            <p:nvPr/>
          </p:nvSpPr>
          <p:spPr>
            <a:xfrm>
              <a:off x="4212757" y="4133373"/>
              <a:ext cx="724301" cy="837552"/>
            </a:xfrm>
            <a:prstGeom prst="rect">
              <a:avLst/>
            </a:prstGeom>
            <a:solidFill>
              <a:schemeClr val="accent1">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rtlCol="0" anchor="t"/>
            <a:lstStyle/>
            <a:p>
              <a:pPr marL="227013" indent="-227013" algn="ctr">
                <a:lnSpc>
                  <a:spcPct val="85000"/>
                </a:lnSpc>
                <a:spcAft>
                  <a:spcPts val="1200"/>
                </a:spcAft>
                <a:buFont typeface="Arial" pitchFamily="34" charset="0"/>
                <a:buChar char="•"/>
              </a:pPr>
              <a:endParaRPr lang="fr-FR">
                <a:solidFill>
                  <a:schemeClr val="bg1"/>
                </a:solidFill>
                <a:latin typeface="Arial" pitchFamily="34" charset="0"/>
                <a:cs typeface="Arial" pitchFamily="34" charset="0"/>
              </a:endParaRPr>
            </a:p>
          </p:txBody>
        </p:sp>
        <p:sp>
          <p:nvSpPr>
            <p:cNvPr id="16" name="Rectangle 15"/>
            <p:cNvSpPr/>
            <p:nvPr/>
          </p:nvSpPr>
          <p:spPr>
            <a:xfrm>
              <a:off x="3281540" y="4049292"/>
              <a:ext cx="724301" cy="921633"/>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rtlCol="0" anchor="t"/>
            <a:lstStyle/>
            <a:p>
              <a:pPr marL="227013" indent="-227013" algn="ctr">
                <a:lnSpc>
                  <a:spcPct val="85000"/>
                </a:lnSpc>
                <a:spcAft>
                  <a:spcPts val="1200"/>
                </a:spcAft>
                <a:buFont typeface="Arial" pitchFamily="34" charset="0"/>
                <a:buChar char="•"/>
              </a:pPr>
              <a:endParaRPr lang="fr-FR">
                <a:solidFill>
                  <a:schemeClr val="bg1"/>
                </a:solidFill>
                <a:latin typeface="Arial" pitchFamily="34" charset="0"/>
                <a:cs typeface="Arial" pitchFamily="34" charset="0"/>
              </a:endParaRPr>
            </a:p>
          </p:txBody>
        </p:sp>
        <p:sp>
          <p:nvSpPr>
            <p:cNvPr id="20" name="ZoneTexte 19"/>
            <p:cNvSpPr txBox="1"/>
            <p:nvPr/>
          </p:nvSpPr>
          <p:spPr>
            <a:xfrm>
              <a:off x="2517552" y="2671981"/>
              <a:ext cx="670168" cy="340097"/>
            </a:xfrm>
            <a:prstGeom prst="rect">
              <a:avLst/>
            </a:prstGeom>
          </p:spPr>
          <p:txBody>
            <a:bodyPr vert="horz" wrap="square" lIns="0" tIns="91440" rIns="91440" bIns="45720" rtlCol="0">
              <a:noAutofit/>
            </a:bodyPr>
            <a:lstStyle/>
            <a:p>
              <a:pPr marR="0" algn="l" defTabSz="914400" rtl="0" eaLnBrk="1" fontAlgn="auto" latinLnBrk="0" hangingPunct="1">
                <a:lnSpc>
                  <a:spcPct val="85000"/>
                </a:lnSpc>
                <a:spcBef>
                  <a:spcPts val="0"/>
                </a:spcBef>
                <a:spcAft>
                  <a:spcPts val="1200"/>
                </a:spcAft>
                <a:buClr>
                  <a:schemeClr val="accent2"/>
                </a:buClr>
                <a:buSzPct val="120000"/>
                <a:tabLst/>
              </a:pPr>
              <a:r>
                <a:rPr kumimoji="0" lang="fr-FR" sz="1600" b="1" u="none" strike="noStrike" kern="1200" cap="none" spc="0" normalizeH="0" baseline="0" noProof="0">
                  <a:ln>
                    <a:noFill/>
                  </a:ln>
                  <a:solidFill>
                    <a:schemeClr val="bg1"/>
                  </a:solidFill>
                  <a:effectLst/>
                  <a:uLnTx/>
                  <a:uFillTx/>
                  <a:latin typeface="Montserrat" panose="00000500000000000000" pitchFamily="2" charset="0"/>
                  <a:cs typeface="Arial" pitchFamily="34" charset="0"/>
                </a:rPr>
                <a:t>31%</a:t>
              </a:r>
              <a:endParaRPr lang="fr-FR" sz="1600" b="1">
                <a:solidFill>
                  <a:schemeClr val="bg1"/>
                </a:solidFill>
                <a:latin typeface="Montserrat" panose="00000500000000000000" pitchFamily="2" charset="0"/>
                <a:cs typeface="Arial" pitchFamily="34" charset="0"/>
              </a:endParaRPr>
            </a:p>
          </p:txBody>
        </p:sp>
        <p:sp>
          <p:nvSpPr>
            <p:cNvPr id="23" name="ZoneTexte 22"/>
            <p:cNvSpPr txBox="1"/>
            <p:nvPr/>
          </p:nvSpPr>
          <p:spPr>
            <a:xfrm>
              <a:off x="3461558" y="4295654"/>
              <a:ext cx="618922" cy="490062"/>
            </a:xfrm>
            <a:prstGeom prst="rect">
              <a:avLst/>
            </a:prstGeom>
          </p:spPr>
          <p:txBody>
            <a:bodyPr vert="horz" wrap="square" lIns="0" tIns="91440" rIns="91440" bIns="45720" rtlCol="0">
              <a:noAutofit/>
            </a:bodyPr>
            <a:lstStyle/>
            <a:p>
              <a:pPr marR="0" algn="l" defTabSz="914400" rtl="0" eaLnBrk="1" fontAlgn="auto" latinLnBrk="0" hangingPunct="1">
                <a:lnSpc>
                  <a:spcPct val="85000"/>
                </a:lnSpc>
                <a:spcBef>
                  <a:spcPts val="0"/>
                </a:spcBef>
                <a:spcAft>
                  <a:spcPts val="1200"/>
                </a:spcAft>
                <a:buClr>
                  <a:schemeClr val="accent2"/>
                </a:buClr>
                <a:buSzPct val="120000"/>
                <a:tabLst/>
              </a:pPr>
              <a:r>
                <a:rPr lang="fr-FR" sz="1600" b="1">
                  <a:solidFill>
                    <a:schemeClr val="accent6"/>
                  </a:solidFill>
                  <a:latin typeface="Montserrat" panose="00000500000000000000" pitchFamily="2" charset="0"/>
                  <a:cs typeface="Arial" pitchFamily="34" charset="0"/>
                </a:rPr>
                <a:t>11</a:t>
              </a:r>
              <a:r>
                <a:rPr kumimoji="0" lang="fr-FR" sz="1600" b="1" u="none" strike="noStrike" kern="1200" cap="none" spc="0" normalizeH="0" baseline="0" noProof="0">
                  <a:ln>
                    <a:noFill/>
                  </a:ln>
                  <a:solidFill>
                    <a:schemeClr val="accent6"/>
                  </a:solidFill>
                  <a:effectLst/>
                  <a:uLnTx/>
                  <a:uFillTx/>
                  <a:latin typeface="Montserrat" panose="00000500000000000000" pitchFamily="2" charset="0"/>
                  <a:cs typeface="Arial" pitchFamily="34" charset="0"/>
                </a:rPr>
                <a:t>%</a:t>
              </a:r>
              <a:endParaRPr lang="fr-FR" sz="1600" b="1">
                <a:solidFill>
                  <a:schemeClr val="accent6"/>
                </a:solidFill>
                <a:latin typeface="Montserrat" panose="00000500000000000000" pitchFamily="2" charset="0"/>
                <a:cs typeface="Arial" pitchFamily="34" charset="0"/>
              </a:endParaRPr>
            </a:p>
          </p:txBody>
        </p:sp>
        <p:sp>
          <p:nvSpPr>
            <p:cNvPr id="24" name="ZoneTexte 23"/>
            <p:cNvSpPr txBox="1"/>
            <p:nvPr/>
          </p:nvSpPr>
          <p:spPr>
            <a:xfrm>
              <a:off x="4370683" y="4295654"/>
              <a:ext cx="618922" cy="413147"/>
            </a:xfrm>
            <a:prstGeom prst="rect">
              <a:avLst/>
            </a:prstGeom>
          </p:spPr>
          <p:txBody>
            <a:bodyPr vert="horz" wrap="square" lIns="0" tIns="91440" rIns="91440" bIns="45720" rtlCol="0">
              <a:noAutofit/>
            </a:bodyPr>
            <a:lstStyle/>
            <a:p>
              <a:pPr marR="0" algn="l" defTabSz="914400" rtl="0" eaLnBrk="1" fontAlgn="auto" latinLnBrk="0" hangingPunct="1">
                <a:lnSpc>
                  <a:spcPct val="85000"/>
                </a:lnSpc>
                <a:spcBef>
                  <a:spcPts val="0"/>
                </a:spcBef>
                <a:spcAft>
                  <a:spcPts val="1200"/>
                </a:spcAft>
                <a:buClr>
                  <a:schemeClr val="accent2"/>
                </a:buClr>
                <a:buSzPct val="120000"/>
                <a:tabLst/>
              </a:pPr>
              <a:r>
                <a:rPr lang="fr-FR" sz="1600" b="1">
                  <a:solidFill>
                    <a:schemeClr val="accent6"/>
                  </a:solidFill>
                  <a:latin typeface="Montserrat" panose="00000500000000000000" pitchFamily="2" charset="0"/>
                  <a:cs typeface="Arial" pitchFamily="34" charset="0"/>
                </a:rPr>
                <a:t>10</a:t>
              </a:r>
              <a:r>
                <a:rPr kumimoji="0" lang="fr-FR" sz="1600" b="1" u="none" strike="noStrike" kern="1200" cap="none" spc="0" normalizeH="0" baseline="0" noProof="0">
                  <a:ln>
                    <a:noFill/>
                  </a:ln>
                  <a:solidFill>
                    <a:schemeClr val="accent6"/>
                  </a:solidFill>
                  <a:effectLst/>
                  <a:uLnTx/>
                  <a:uFillTx/>
                  <a:latin typeface="Montserrat" panose="00000500000000000000" pitchFamily="2" charset="0"/>
                  <a:cs typeface="Arial" pitchFamily="34" charset="0"/>
                </a:rPr>
                <a:t>%</a:t>
              </a:r>
              <a:endParaRPr lang="fr-FR" sz="1600" b="1">
                <a:solidFill>
                  <a:schemeClr val="accent6"/>
                </a:solidFill>
                <a:latin typeface="Montserrat" panose="00000500000000000000" pitchFamily="2" charset="0"/>
                <a:cs typeface="Arial" pitchFamily="34" charset="0"/>
              </a:endParaRPr>
            </a:p>
          </p:txBody>
        </p:sp>
      </p:grpSp>
      <p:sp>
        <p:nvSpPr>
          <p:cNvPr id="25" name="ZoneTexte 24"/>
          <p:cNvSpPr txBox="1"/>
          <p:nvPr/>
        </p:nvSpPr>
        <p:spPr>
          <a:xfrm>
            <a:off x="2869860" y="3739761"/>
            <a:ext cx="2045892" cy="368903"/>
          </a:xfrm>
          <a:prstGeom prst="rect">
            <a:avLst/>
          </a:prstGeom>
        </p:spPr>
        <p:txBody>
          <a:bodyPr vert="horz" wrap="square" lIns="0" tIns="91440" rIns="91440" bIns="45720" rtlCol="0">
            <a:noAutofit/>
          </a:bodyPr>
          <a:lstStyle/>
          <a:p>
            <a:pPr marR="0" algn="l" defTabSz="914400" rtl="0" eaLnBrk="1" fontAlgn="auto" latinLnBrk="0" hangingPunct="1">
              <a:lnSpc>
                <a:spcPct val="85000"/>
              </a:lnSpc>
              <a:spcBef>
                <a:spcPts val="0"/>
              </a:spcBef>
              <a:spcAft>
                <a:spcPts val="1200"/>
              </a:spcAft>
              <a:buClr>
                <a:schemeClr val="accent2"/>
              </a:buClr>
              <a:buSzPct val="120000"/>
              <a:tabLst/>
            </a:pPr>
            <a:r>
              <a:rPr kumimoji="0" lang="fr-FR" sz="1200" b="0" i="1" u="none" strike="noStrike" kern="1200" cap="none" spc="0" normalizeH="0" baseline="0" noProof="0">
                <a:ln>
                  <a:noFill/>
                </a:ln>
                <a:solidFill>
                  <a:schemeClr val="bg1"/>
                </a:solidFill>
                <a:effectLst/>
                <a:uLnTx/>
                <a:uFillTx/>
                <a:latin typeface="Montserrat" panose="00000500000000000000" pitchFamily="2" charset="0"/>
                <a:cs typeface="Arial" pitchFamily="34" charset="0"/>
              </a:rPr>
              <a:t>Degrés d’incertitude</a:t>
            </a:r>
            <a:endParaRPr lang="fr-FR" sz="1200" i="1">
              <a:solidFill>
                <a:schemeClr val="bg1"/>
              </a:solidFill>
              <a:latin typeface="Montserrat" panose="00000500000000000000" pitchFamily="2" charset="0"/>
              <a:cs typeface="Arial" pitchFamily="34" charset="0"/>
            </a:endParaRPr>
          </a:p>
        </p:txBody>
      </p:sp>
      <p:sp>
        <p:nvSpPr>
          <p:cNvPr id="26" name="ZoneTexte 25"/>
          <p:cNvSpPr txBox="1"/>
          <p:nvPr/>
        </p:nvSpPr>
        <p:spPr>
          <a:xfrm>
            <a:off x="4327753" y="4270857"/>
            <a:ext cx="1920904" cy="477799"/>
          </a:xfrm>
          <a:prstGeom prst="rect">
            <a:avLst/>
          </a:prstGeom>
        </p:spPr>
        <p:txBody>
          <a:bodyPr vert="horz" wrap="square" lIns="0" tIns="91440" rIns="91440" bIns="45720" rtlCol="0">
            <a:noAutofit/>
          </a:bodyPr>
          <a:lstStyle/>
          <a:p>
            <a:pPr marR="0" algn="l" defTabSz="914400" rtl="0" eaLnBrk="1" fontAlgn="auto" latinLnBrk="0" hangingPunct="1">
              <a:lnSpc>
                <a:spcPct val="85000"/>
              </a:lnSpc>
              <a:spcBef>
                <a:spcPts val="0"/>
              </a:spcBef>
              <a:spcAft>
                <a:spcPts val="1200"/>
              </a:spcAft>
              <a:buClr>
                <a:schemeClr val="accent2"/>
              </a:buClr>
              <a:buSzPct val="120000"/>
              <a:tabLst/>
            </a:pPr>
            <a:r>
              <a:rPr kumimoji="0" lang="fr-FR" sz="1200" b="0" i="1" u="none" strike="noStrike" kern="1200" cap="none" spc="0" normalizeH="0" baseline="0" noProof="0">
                <a:ln>
                  <a:noFill/>
                </a:ln>
                <a:solidFill>
                  <a:schemeClr val="bg1"/>
                </a:solidFill>
                <a:effectLst/>
                <a:uLnTx/>
                <a:uFillTx/>
                <a:latin typeface="Montserrat" panose="00000500000000000000" pitchFamily="2" charset="0"/>
                <a:cs typeface="Arial" pitchFamily="34" charset="0"/>
              </a:rPr>
              <a:t>Impact</a:t>
            </a:r>
            <a:r>
              <a:rPr kumimoji="0" lang="fr-FR" sz="1200" b="0" i="1" u="none" strike="noStrike" kern="1200" cap="none" spc="0" normalizeH="0" noProof="0">
                <a:ln>
                  <a:noFill/>
                </a:ln>
                <a:solidFill>
                  <a:schemeClr val="bg1"/>
                </a:solidFill>
                <a:effectLst/>
                <a:uLnTx/>
                <a:uFillTx/>
                <a:latin typeface="Montserrat" panose="00000500000000000000" pitchFamily="2" charset="0"/>
                <a:cs typeface="Arial" pitchFamily="34" charset="0"/>
              </a:rPr>
              <a:t> environnemental</a:t>
            </a:r>
            <a:endParaRPr lang="fr-FR" sz="1200" i="1">
              <a:solidFill>
                <a:schemeClr val="bg1"/>
              </a:solidFill>
              <a:latin typeface="Montserrat" panose="00000500000000000000" pitchFamily="2" charset="0"/>
              <a:cs typeface="Arial" pitchFamily="34" charset="0"/>
            </a:endParaRPr>
          </a:p>
        </p:txBody>
      </p:sp>
      <p:pic>
        <p:nvPicPr>
          <p:cNvPr id="29" name="Image 28">
            <a:extLst>
              <a:ext uri="{FF2B5EF4-FFF2-40B4-BE49-F238E27FC236}">
                <a16:creationId xmlns:a16="http://schemas.microsoft.com/office/drawing/2014/main" id="{3204EA34-E0E3-F595-2C85-CDBB7B2F084E}"/>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rcRect/>
          <a:stretch/>
        </p:blipFill>
        <p:spPr>
          <a:xfrm>
            <a:off x="345967" y="869122"/>
            <a:ext cx="1656000" cy="1656000"/>
          </a:xfrm>
          <a:prstGeom prst="rect">
            <a:avLst/>
          </a:prstGeom>
        </p:spPr>
      </p:pic>
      <p:sp>
        <p:nvSpPr>
          <p:cNvPr id="17" name="Arc 16"/>
          <p:cNvSpPr/>
          <p:nvPr/>
        </p:nvSpPr>
        <p:spPr>
          <a:xfrm rot="14900027">
            <a:off x="1312905" y="5099913"/>
            <a:ext cx="911053" cy="866111"/>
          </a:xfrm>
          <a:prstGeom prst="arc">
            <a:avLst>
              <a:gd name="adj1" fmla="val 18196039"/>
              <a:gd name="adj2" fmla="val 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30" name="Arc 29"/>
          <p:cNvSpPr/>
          <p:nvPr/>
        </p:nvSpPr>
        <p:spPr>
          <a:xfrm rot="4573388">
            <a:off x="3356709" y="3950022"/>
            <a:ext cx="911053" cy="866111"/>
          </a:xfrm>
          <a:prstGeom prst="arc">
            <a:avLst>
              <a:gd name="adj1" fmla="val 18196039"/>
              <a:gd name="adj2" fmla="val 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31" name="Arc 30"/>
          <p:cNvSpPr/>
          <p:nvPr/>
        </p:nvSpPr>
        <p:spPr>
          <a:xfrm rot="14900027">
            <a:off x="2518279" y="3887659"/>
            <a:ext cx="911053" cy="866111"/>
          </a:xfrm>
          <a:prstGeom prst="arc">
            <a:avLst>
              <a:gd name="adj1" fmla="val 18196039"/>
              <a:gd name="adj2" fmla="val 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8" name="Rectangle 17"/>
          <p:cNvSpPr/>
          <p:nvPr/>
        </p:nvSpPr>
        <p:spPr>
          <a:xfrm>
            <a:off x="3968548" y="5894705"/>
            <a:ext cx="3427092" cy="369332"/>
          </a:xfrm>
          <a:prstGeom prst="rect">
            <a:avLst/>
          </a:prstGeom>
        </p:spPr>
        <p:txBody>
          <a:bodyPr wrap="square">
            <a:spAutoFit/>
          </a:bodyPr>
          <a:lstStyle/>
          <a:p>
            <a:pPr algn="r"/>
            <a:r>
              <a:rPr lang="en-US" sz="900">
                <a:solidFill>
                  <a:schemeClr val="bg1"/>
                </a:solidFill>
                <a:latin typeface="Montserrat" panose="00000500000000000000" pitchFamily="2" charset="0"/>
              </a:rPr>
              <a:t>Etude BCG “Consumers Know More About AI Than Business Leaders Think”, Mai 2024</a:t>
            </a:r>
            <a:endParaRPr lang="fr-FR" sz="900">
              <a:solidFill>
                <a:schemeClr val="bg1"/>
              </a:solidFill>
              <a:latin typeface="Montserrat" panose="00000500000000000000" pitchFamily="2" charset="0"/>
            </a:endParaRPr>
          </a:p>
        </p:txBody>
      </p:sp>
      <p:pic>
        <p:nvPicPr>
          <p:cNvPr id="19" name="Image 18"/>
          <p:cNvPicPr>
            <a:picLocks noChangeAspect="1"/>
          </p:cNvPicPr>
          <p:nvPr/>
        </p:nvPicPr>
        <p:blipFill rotWithShape="1">
          <a:blip r:embed="rId4" cstate="print">
            <a:extLst>
              <a:ext uri="{28A0092B-C50C-407E-A947-70E740481C1C}">
                <a14:useLocalDpi xmlns:a14="http://schemas.microsoft.com/office/drawing/2010/main" val="0"/>
              </a:ext>
            </a:extLst>
          </a:blip>
          <a:srcRect l="22827" r="23027" b="18621"/>
          <a:stretch/>
        </p:blipFill>
        <p:spPr>
          <a:xfrm>
            <a:off x="5489834" y="1784914"/>
            <a:ext cx="2694932" cy="2700000"/>
          </a:xfrm>
          <a:prstGeom prst="ellipse">
            <a:avLst/>
          </a:prstGeom>
          <a:noFill/>
          <a:effectLst/>
        </p:spPr>
      </p:pic>
      <p:sp>
        <p:nvSpPr>
          <p:cNvPr id="32" name="Rectangle 31"/>
          <p:cNvSpPr/>
          <p:nvPr/>
        </p:nvSpPr>
        <p:spPr>
          <a:xfrm>
            <a:off x="7909990" y="2569091"/>
            <a:ext cx="755335" cy="1323439"/>
          </a:xfrm>
          <a:prstGeom prst="rect">
            <a:avLst/>
          </a:prstGeom>
          <a:noFill/>
        </p:spPr>
        <p:txBody>
          <a:bodyPr wrap="none" lIns="91440" tIns="45720" rIns="91440" bIns="45720">
            <a:spAutoFit/>
          </a:bodyPr>
          <a:lstStyle/>
          <a:p>
            <a:pPr algn="ctr"/>
            <a:r>
              <a:rPr lang="fr-FR" sz="8000">
                <a:ln w="0"/>
                <a:effectLst>
                  <a:outerShdw blurRad="38100" dist="19050" dir="2700000" algn="tl" rotWithShape="0">
                    <a:schemeClr val="dk1">
                      <a:alpha val="40000"/>
                    </a:schemeClr>
                  </a:outerShdw>
                </a:effectLst>
              </a:rPr>
              <a:t>?</a:t>
            </a:r>
          </a:p>
        </p:txBody>
      </p:sp>
      <p:sp>
        <p:nvSpPr>
          <p:cNvPr id="33" name="Rectangle 32"/>
          <p:cNvSpPr/>
          <p:nvPr/>
        </p:nvSpPr>
        <p:spPr>
          <a:xfrm>
            <a:off x="7386383" y="1659207"/>
            <a:ext cx="1005403" cy="1862048"/>
          </a:xfrm>
          <a:prstGeom prst="rect">
            <a:avLst/>
          </a:prstGeom>
          <a:noFill/>
        </p:spPr>
        <p:txBody>
          <a:bodyPr wrap="none" lIns="91440" tIns="45720" rIns="91440" bIns="45720">
            <a:spAutoFit/>
          </a:bodyPr>
          <a:lstStyle/>
          <a:p>
            <a:pPr algn="ctr"/>
            <a:r>
              <a:rPr lang="fr-FR" sz="11500">
                <a:ln w="0"/>
                <a:effectLst>
                  <a:outerShdw blurRad="38100" dist="19050" dir="2700000" algn="tl" rotWithShape="0">
                    <a:schemeClr val="dk1">
                      <a:alpha val="40000"/>
                    </a:schemeClr>
                  </a:outerShdw>
                </a:effectLst>
              </a:rPr>
              <a:t>?</a:t>
            </a:r>
          </a:p>
        </p:txBody>
      </p:sp>
      <p:sp>
        <p:nvSpPr>
          <p:cNvPr id="34" name="ZoneTexte 33"/>
          <p:cNvSpPr txBox="1"/>
          <p:nvPr/>
        </p:nvSpPr>
        <p:spPr>
          <a:xfrm>
            <a:off x="8766546" y="4609715"/>
            <a:ext cx="2647032" cy="980959"/>
          </a:xfrm>
          <a:prstGeom prst="rect">
            <a:avLst/>
          </a:prstGeom>
        </p:spPr>
        <p:txBody>
          <a:bodyPr vert="horz" wrap="square" lIns="0" tIns="91440" rIns="91440" bIns="45720" rtlCol="0">
            <a:noAutofit/>
          </a:bodyPr>
          <a:lstStyle/>
          <a:p>
            <a:pPr marR="0" algn="l" defTabSz="914400" rtl="0" eaLnBrk="1" fontAlgn="auto" latinLnBrk="0" hangingPunct="1">
              <a:spcBef>
                <a:spcPts val="0"/>
              </a:spcBef>
              <a:spcAft>
                <a:spcPts val="1200"/>
              </a:spcAft>
              <a:buClr>
                <a:schemeClr val="accent2"/>
              </a:buClr>
              <a:buSzPct val="120000"/>
              <a:tabLst/>
            </a:pPr>
            <a:r>
              <a:rPr lang="fr-FR" sz="1400" i="1">
                <a:solidFill>
                  <a:srgbClr val="161C34"/>
                </a:solidFill>
                <a:latin typeface="Montserrat" panose="00000500000000000000" pitchFamily="2" charset="0"/>
                <a:cs typeface="Arial" pitchFamily="34" charset="0"/>
              </a:rPr>
              <a:t>Que se passe-t-il à l’intérieur d’un système d’IA (c</a:t>
            </a:r>
            <a:r>
              <a:rPr kumimoji="0" lang="fr-FR" sz="1400" b="0" i="1" u="none" strike="noStrike" kern="1200" cap="none" spc="0" normalizeH="0" baseline="0" noProof="0" err="1">
                <a:ln>
                  <a:noFill/>
                </a:ln>
                <a:solidFill>
                  <a:srgbClr val="161C34"/>
                </a:solidFill>
                <a:effectLst/>
                <a:uLnTx/>
                <a:uFillTx/>
                <a:latin typeface="Montserrat" panose="00000500000000000000" pitchFamily="2" charset="0"/>
                <a:cs typeface="Arial" pitchFamily="34" charset="0"/>
              </a:rPr>
              <a:t>rainte</a:t>
            </a:r>
            <a:r>
              <a:rPr kumimoji="0" lang="fr-FR" sz="1400" b="0" i="1" u="none" strike="noStrike" kern="1200" cap="none" spc="0" normalizeH="0" noProof="0">
                <a:ln>
                  <a:noFill/>
                </a:ln>
                <a:solidFill>
                  <a:srgbClr val="161C34"/>
                </a:solidFill>
                <a:effectLst/>
                <a:uLnTx/>
                <a:uFillTx/>
                <a:latin typeface="Montserrat" panose="00000500000000000000" pitchFamily="2" charset="0"/>
                <a:cs typeface="Arial" pitchFamily="34" charset="0"/>
              </a:rPr>
              <a:t> de la </a:t>
            </a:r>
            <a:r>
              <a:rPr lang="fr-FR" sz="1400" i="1">
                <a:solidFill>
                  <a:srgbClr val="161C34"/>
                </a:solidFill>
                <a:latin typeface="Montserrat" panose="00000500000000000000" pitchFamily="2" charset="0"/>
                <a:cs typeface="Arial" pitchFamily="34" charset="0"/>
              </a:rPr>
              <a:t>« boîte noire ») ?</a:t>
            </a:r>
          </a:p>
        </p:txBody>
      </p:sp>
      <p:sp>
        <p:nvSpPr>
          <p:cNvPr id="36" name="Espace réservé du numéro de diapositive 15"/>
          <p:cNvSpPr txBox="1">
            <a:spLocks/>
          </p:cNvSpPr>
          <p:nvPr/>
        </p:nvSpPr>
        <p:spPr>
          <a:xfrm>
            <a:off x="287354" y="6454047"/>
            <a:ext cx="469884" cy="238443"/>
          </a:xfrm>
          <a:prstGeom prst="rect">
            <a:avLst/>
          </a:prstGeom>
        </p:spPr>
        <p:txBody>
          <a:bodyPr vert="horz" lIns="0" tIns="45720" rIns="0" bIns="45720" rtlCol="0" anchor="ctr"/>
          <a:lstStyle>
            <a:defPPr>
              <a:defRPr lang="fr-FR"/>
            </a:defPPr>
            <a:lvl1pPr marL="0" algn="l" defTabSz="914400" rtl="0" eaLnBrk="1" latinLnBrk="0" hangingPunct="1">
              <a:defRPr sz="933" b="1" i="0" kern="1200">
                <a:solidFill>
                  <a:schemeClr val="tx1"/>
                </a:solidFill>
                <a:latin typeface="Montserrat"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3DB8CE1-6779-46F0-B962-0147F6BA4944}" type="slidenum">
              <a:rPr lang="fr-FR" smtClean="0"/>
              <a:pPr/>
              <a:t>11</a:t>
            </a:fld>
            <a:endParaRPr lang="fr-FR"/>
          </a:p>
        </p:txBody>
      </p:sp>
    </p:spTree>
    <p:extLst>
      <p:ext uri="{BB962C8B-B14F-4D97-AF65-F5344CB8AC3E}">
        <p14:creationId xmlns:p14="http://schemas.microsoft.com/office/powerpoint/2010/main" val="2576076532"/>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 coins arrondis 9">
            <a:extLst>
              <a:ext uri="{FF2B5EF4-FFF2-40B4-BE49-F238E27FC236}">
                <a16:creationId xmlns:a16="http://schemas.microsoft.com/office/drawing/2014/main" id="{64799250-C931-3998-7F31-D1995546AE46}"/>
              </a:ext>
            </a:extLst>
          </p:cNvPr>
          <p:cNvSpPr/>
          <p:nvPr/>
        </p:nvSpPr>
        <p:spPr bwMode="auto">
          <a:xfrm>
            <a:off x="1955370" y="1015994"/>
            <a:ext cx="8281260" cy="1534333"/>
          </a:xfrm>
          <a:prstGeom prst="roundRect">
            <a:avLst>
              <a:gd name="adj" fmla="val 7412"/>
            </a:avLst>
          </a:prstGeom>
          <a:solidFill>
            <a:schemeClr val="accent1">
              <a:alpha val="92000"/>
            </a:schemeClr>
          </a:solidFill>
          <a:ln w="19050" cap="flat" cmpd="sng">
            <a:noFill/>
            <a:prstDash val="sysDash"/>
            <a:round/>
            <a:headEnd/>
            <a:tailEnd/>
          </a:ln>
          <a:effectLst/>
        </p:spPr>
        <p:txBody>
          <a:bodyPr vert="horz" lIns="36000" tIns="36000" rIns="36000" bIns="36000" anchor="t"/>
          <a:lstStyle/>
          <a:p>
            <a:pPr algn="ctr">
              <a:lnSpc>
                <a:spcPct val="80000"/>
              </a:lnSpc>
              <a:defRPr/>
            </a:pPr>
            <a:endParaRPr lang="fr-FR" sz="1600" b="1" kern="0">
              <a:solidFill>
                <a:prstClr val="white"/>
              </a:solidFill>
              <a:latin typeface="+mj-lt"/>
            </a:endParaRPr>
          </a:p>
          <a:p>
            <a:pPr algn="ctr">
              <a:lnSpc>
                <a:spcPct val="80000"/>
              </a:lnSpc>
              <a:defRPr/>
            </a:pPr>
            <a:endParaRPr lang="fr-FR" sz="1600" b="1" kern="0">
              <a:solidFill>
                <a:prstClr val="white"/>
              </a:solidFill>
              <a:latin typeface="+mj-lt"/>
            </a:endParaRPr>
          </a:p>
          <a:p>
            <a:pPr algn="ctr">
              <a:lnSpc>
                <a:spcPct val="80000"/>
              </a:lnSpc>
              <a:defRPr/>
            </a:pPr>
            <a:endParaRPr lang="fr-FR" sz="1600" b="1" kern="0">
              <a:solidFill>
                <a:prstClr val="white"/>
              </a:solidFill>
              <a:latin typeface="+mj-lt"/>
            </a:endParaRPr>
          </a:p>
          <a:p>
            <a:pPr algn="ctr">
              <a:lnSpc>
                <a:spcPct val="80000"/>
              </a:lnSpc>
              <a:defRPr/>
            </a:pPr>
            <a:endParaRPr lang="fr-FR" sz="1600" b="1" kern="0">
              <a:solidFill>
                <a:prstClr val="white"/>
              </a:solidFill>
              <a:latin typeface="+mj-lt"/>
            </a:endParaRPr>
          </a:p>
          <a:p>
            <a:pPr algn="ctr">
              <a:lnSpc>
                <a:spcPct val="80000"/>
              </a:lnSpc>
              <a:defRPr/>
            </a:pPr>
            <a:endParaRPr lang="fr-FR" sz="1600" b="1" kern="0">
              <a:solidFill>
                <a:prstClr val="white"/>
              </a:solidFill>
              <a:latin typeface="+mj-lt"/>
            </a:endParaRPr>
          </a:p>
          <a:p>
            <a:pPr algn="ctr">
              <a:lnSpc>
                <a:spcPct val="80000"/>
              </a:lnSpc>
              <a:defRPr/>
            </a:pPr>
            <a:endParaRPr lang="fr-FR" sz="2000" b="1" kern="0">
              <a:solidFill>
                <a:srgbClr val="00B0F0"/>
              </a:solidFill>
              <a:latin typeface="+mj-lt"/>
            </a:endParaRPr>
          </a:p>
          <a:p>
            <a:pPr algn="ctr">
              <a:lnSpc>
                <a:spcPct val="80000"/>
              </a:lnSpc>
              <a:defRPr/>
            </a:pPr>
            <a:endParaRPr lang="fr-FR" sz="1100" i="1" kern="0">
              <a:solidFill>
                <a:srgbClr val="000000"/>
              </a:solidFill>
              <a:latin typeface="+mj-lt"/>
            </a:endParaRPr>
          </a:p>
        </p:txBody>
      </p:sp>
      <p:sp>
        <p:nvSpPr>
          <p:cNvPr id="6" name="Rectangle 5">
            <a:extLst>
              <a:ext uri="{FF2B5EF4-FFF2-40B4-BE49-F238E27FC236}">
                <a16:creationId xmlns:a16="http://schemas.microsoft.com/office/drawing/2014/main" id="{FF72421B-0473-22A6-5ED7-F8D970F1D01D}"/>
              </a:ext>
            </a:extLst>
          </p:cNvPr>
          <p:cNvSpPr/>
          <p:nvPr/>
        </p:nvSpPr>
        <p:spPr>
          <a:xfrm>
            <a:off x="-19563" y="2982267"/>
            <a:ext cx="12192000" cy="277126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rtlCol="0" anchor="t"/>
          <a:lstStyle/>
          <a:p>
            <a:pPr marL="227013" indent="-227013" algn="ctr">
              <a:lnSpc>
                <a:spcPct val="85000"/>
              </a:lnSpc>
              <a:spcAft>
                <a:spcPts val="1200"/>
              </a:spcAft>
              <a:buFont typeface="Arial" pitchFamily="34" charset="0"/>
              <a:buChar char="•"/>
            </a:pPr>
            <a:endParaRPr lang="fr-FR" dirty="0">
              <a:solidFill>
                <a:schemeClr val="bg1"/>
              </a:solidFill>
              <a:latin typeface="Arial" pitchFamily="34" charset="0"/>
              <a:cs typeface="Arial" pitchFamily="34" charset="0"/>
            </a:endParaRPr>
          </a:p>
        </p:txBody>
      </p:sp>
      <p:sp>
        <p:nvSpPr>
          <p:cNvPr id="5" name="Titre 4">
            <a:extLst>
              <a:ext uri="{FF2B5EF4-FFF2-40B4-BE49-F238E27FC236}">
                <a16:creationId xmlns:a16="http://schemas.microsoft.com/office/drawing/2014/main" id="{01C713FE-84C2-23A4-6ABC-74017EF1ACA4}"/>
              </a:ext>
            </a:extLst>
          </p:cNvPr>
          <p:cNvSpPr>
            <a:spLocks noGrp="1"/>
          </p:cNvSpPr>
          <p:nvPr>
            <p:ph type="title"/>
          </p:nvPr>
        </p:nvSpPr>
        <p:spPr/>
        <p:txBody>
          <a:bodyPr/>
          <a:lstStyle/>
          <a:p>
            <a:r>
              <a:rPr lang="fr-FR" dirty="0"/>
              <a:t>Atelier et Échanges  </a:t>
            </a:r>
          </a:p>
        </p:txBody>
      </p:sp>
      <p:sp>
        <p:nvSpPr>
          <p:cNvPr id="7" name="ZoneTexte 6">
            <a:extLst>
              <a:ext uri="{FF2B5EF4-FFF2-40B4-BE49-F238E27FC236}">
                <a16:creationId xmlns:a16="http://schemas.microsoft.com/office/drawing/2014/main" id="{64DC8BCC-112F-C743-CE0B-54846BC7BD61}"/>
              </a:ext>
            </a:extLst>
          </p:cNvPr>
          <p:cNvSpPr txBox="1"/>
          <p:nvPr/>
        </p:nvSpPr>
        <p:spPr>
          <a:xfrm>
            <a:off x="522295" y="3273012"/>
            <a:ext cx="11108284" cy="2308324"/>
          </a:xfrm>
          <a:prstGeom prst="rect">
            <a:avLst/>
          </a:prstGeom>
          <a:noFill/>
        </p:spPr>
        <p:txBody>
          <a:bodyPr wrap="square">
            <a:spAutoFit/>
          </a:bodyPr>
          <a:lstStyle/>
          <a:p>
            <a:pPr marL="342900" indent="-342900" algn="l">
              <a:spcAft>
                <a:spcPts val="600"/>
              </a:spcAft>
              <a:buFont typeface="Wingdings" pitchFamily="2" charset="2"/>
              <a:buChar char="q"/>
              <a:tabLst>
                <a:tab pos="10302875" algn="l"/>
              </a:tabLst>
            </a:pPr>
            <a:r>
              <a:rPr lang="fr-FR" sz="2000" b="1" i="0" u="none" strike="noStrike" dirty="0">
                <a:effectLst/>
                <a:latin typeface="Montserrat" pitchFamily="2" charset="77"/>
              </a:rPr>
              <a:t>Aviez vous conscience de ces enjeux ?  	(5’) </a:t>
            </a:r>
            <a:endParaRPr lang="fr-FR" sz="2000" b="0" i="0" u="none" strike="noStrike" dirty="0">
              <a:effectLst/>
              <a:latin typeface="Montserrat" pitchFamily="2" charset="77"/>
            </a:endParaRPr>
          </a:p>
          <a:p>
            <a:pPr marL="342900" indent="-342900" algn="l">
              <a:spcAft>
                <a:spcPts val="600"/>
              </a:spcAft>
              <a:buFont typeface="Wingdings" pitchFamily="2" charset="2"/>
              <a:buChar char="q"/>
              <a:tabLst>
                <a:tab pos="10302875" algn="l"/>
              </a:tabLst>
            </a:pPr>
            <a:r>
              <a:rPr lang="fr-FR" sz="2000" b="1" i="0" u="none" strike="noStrike" dirty="0">
                <a:effectLst/>
                <a:latin typeface="Montserrat" pitchFamily="2" charset="77"/>
              </a:rPr>
              <a:t>Pourquoi y répondre, ou ne pas y répondre ? quels risques ?  	(10’) </a:t>
            </a:r>
            <a:endParaRPr lang="fr-FR" sz="2000" b="0" i="0" u="none" strike="noStrike" dirty="0">
              <a:effectLst/>
              <a:latin typeface="Montserrat" pitchFamily="2" charset="77"/>
            </a:endParaRPr>
          </a:p>
          <a:p>
            <a:pPr marL="342900" indent="-342900" algn="l">
              <a:spcAft>
                <a:spcPts val="600"/>
              </a:spcAft>
              <a:buFont typeface="Wingdings" pitchFamily="2" charset="2"/>
              <a:buChar char="q"/>
              <a:tabLst>
                <a:tab pos="10302875" algn="l"/>
              </a:tabLst>
            </a:pPr>
            <a:r>
              <a:rPr lang="fr-FR" sz="2000" b="1" i="0" u="none" strike="noStrike" dirty="0">
                <a:effectLst/>
                <a:latin typeface="Montserrat" pitchFamily="2" charset="77"/>
              </a:rPr>
              <a:t>Comment les aborder et les travailler à l’échelle du CHU et de votre PE ?  	(10’) </a:t>
            </a:r>
            <a:endParaRPr lang="fr-FR" sz="2000" b="0" i="0" u="none" strike="noStrike" dirty="0">
              <a:effectLst/>
              <a:latin typeface="Montserrat" pitchFamily="2" charset="77"/>
            </a:endParaRPr>
          </a:p>
          <a:p>
            <a:pPr marL="342900" indent="-342900" algn="l">
              <a:spcAft>
                <a:spcPts val="600"/>
              </a:spcAft>
              <a:buFont typeface="Wingdings" pitchFamily="2" charset="2"/>
              <a:buChar char="q"/>
              <a:tabLst>
                <a:tab pos="10302875" algn="l"/>
              </a:tabLst>
            </a:pPr>
            <a:r>
              <a:rPr lang="fr-FR" sz="2000" b="1" i="0" u="none" strike="noStrike" dirty="0">
                <a:effectLst/>
                <a:latin typeface="Montserrat" pitchFamily="2" charset="77"/>
              </a:rPr>
              <a:t>Comment sensibiliser les collaborateurs,  communiquer auprès d’eux ces enjeux, vous y préparer, vous former ?  	(5’) </a:t>
            </a:r>
            <a:endParaRPr lang="fr-FR" sz="2000" b="0" i="0" u="none" strike="noStrike" dirty="0">
              <a:effectLst/>
              <a:latin typeface="Montserrat" pitchFamily="2" charset="77"/>
            </a:endParaRPr>
          </a:p>
          <a:p>
            <a:pPr algn="l"/>
            <a:r>
              <a:rPr lang="fr-FR" sz="2400" b="0" i="0" u="none" strike="noStrike" dirty="0">
                <a:solidFill>
                  <a:srgbClr val="212121"/>
                </a:solidFill>
                <a:effectLst/>
                <a:latin typeface="Montserrat" pitchFamily="2" charset="77"/>
              </a:rPr>
              <a:t> </a:t>
            </a:r>
          </a:p>
        </p:txBody>
      </p:sp>
      <p:sp>
        <p:nvSpPr>
          <p:cNvPr id="9" name="ZoneTexte 8">
            <a:extLst>
              <a:ext uri="{FF2B5EF4-FFF2-40B4-BE49-F238E27FC236}">
                <a16:creationId xmlns:a16="http://schemas.microsoft.com/office/drawing/2014/main" id="{6E016EE7-7BDC-50FB-A5CF-D26DD77AF843}"/>
              </a:ext>
            </a:extLst>
          </p:cNvPr>
          <p:cNvSpPr txBox="1"/>
          <p:nvPr/>
        </p:nvSpPr>
        <p:spPr>
          <a:xfrm>
            <a:off x="2818836" y="1367661"/>
            <a:ext cx="6554327" cy="830997"/>
          </a:xfrm>
          <a:prstGeom prst="rect">
            <a:avLst/>
          </a:prstGeom>
          <a:noFill/>
        </p:spPr>
        <p:txBody>
          <a:bodyPr wrap="square">
            <a:spAutoFit/>
          </a:bodyPr>
          <a:lstStyle/>
          <a:p>
            <a:pPr algn="ctr"/>
            <a:r>
              <a:rPr lang="fr-FR" b="1" dirty="0">
                <a:latin typeface="Montserrat" pitchFamily="2" charset="77"/>
              </a:rPr>
              <a:t>LA DATA ET L’IA COMME LEVIERS DE TRANSFORMATION DURABLE</a:t>
            </a:r>
          </a:p>
        </p:txBody>
      </p:sp>
    </p:spTree>
    <p:extLst>
      <p:ext uri="{BB962C8B-B14F-4D97-AF65-F5344CB8AC3E}">
        <p14:creationId xmlns:p14="http://schemas.microsoft.com/office/powerpoint/2010/main" val="3127135788"/>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3454F57F-D040-3D39-5B0A-263F37B12DFA}"/>
              </a:ext>
            </a:extLst>
          </p:cNvPr>
          <p:cNvSpPr>
            <a:spLocks noGrp="1"/>
          </p:cNvSpPr>
          <p:nvPr>
            <p:ph type="body" sz="quarter" idx="13"/>
          </p:nvPr>
        </p:nvSpPr>
        <p:spPr>
          <a:xfrm>
            <a:off x="2770622" y="1830227"/>
            <a:ext cx="6993310" cy="3197547"/>
          </a:xfrm>
        </p:spPr>
        <p:txBody>
          <a:bodyPr/>
          <a:lstStyle/>
          <a:p>
            <a:r>
              <a:rPr lang="fr-FR" dirty="0"/>
              <a:t>BACKUP SLIDES</a:t>
            </a:r>
          </a:p>
          <a:p>
            <a:r>
              <a:rPr lang="fr-FR" i="1" dirty="0">
                <a:solidFill>
                  <a:schemeClr val="tx1">
                    <a:lumMod val="75000"/>
                  </a:schemeClr>
                </a:solidFill>
              </a:rPr>
              <a:t>(pour support des échanges si besoin)  </a:t>
            </a:r>
          </a:p>
        </p:txBody>
      </p:sp>
      <p:sp>
        <p:nvSpPr>
          <p:cNvPr id="3" name="Espace réservé de la date 2">
            <a:extLst>
              <a:ext uri="{FF2B5EF4-FFF2-40B4-BE49-F238E27FC236}">
                <a16:creationId xmlns:a16="http://schemas.microsoft.com/office/drawing/2014/main" id="{FCDFABB9-5418-B16A-B725-0BDD6AA120E0}"/>
              </a:ext>
            </a:extLst>
          </p:cNvPr>
          <p:cNvSpPr>
            <a:spLocks noGrp="1"/>
          </p:cNvSpPr>
          <p:nvPr>
            <p:ph type="dt" sz="half" idx="14"/>
          </p:nvPr>
        </p:nvSpPr>
        <p:spPr/>
        <p:txBody>
          <a:bodyPr/>
          <a:lstStyle/>
          <a:p>
            <a:r>
              <a:rPr lang="fr-FR"/>
              <a:t>Date</a:t>
            </a:r>
          </a:p>
        </p:txBody>
      </p:sp>
      <p:sp>
        <p:nvSpPr>
          <p:cNvPr id="4" name="Espace réservé du pied de page 3">
            <a:extLst>
              <a:ext uri="{FF2B5EF4-FFF2-40B4-BE49-F238E27FC236}">
                <a16:creationId xmlns:a16="http://schemas.microsoft.com/office/drawing/2014/main" id="{ACA42291-CF7C-3D9A-5F17-FDCDE327DC45}"/>
              </a:ext>
            </a:extLst>
          </p:cNvPr>
          <p:cNvSpPr>
            <a:spLocks noGrp="1"/>
          </p:cNvSpPr>
          <p:nvPr>
            <p:ph type="ftr" sz="quarter" idx="15"/>
          </p:nvPr>
        </p:nvSpPr>
        <p:spPr/>
        <p:txBody>
          <a:bodyPr/>
          <a:lstStyle/>
          <a:p>
            <a:r>
              <a:rPr lang="fr-FR"/>
              <a:t>Confidentiel - Diffusion restreinte aux utilisateurs de La Poste Santé &amp; Autonomie</a:t>
            </a:r>
          </a:p>
        </p:txBody>
      </p:sp>
      <p:sp>
        <p:nvSpPr>
          <p:cNvPr id="5" name="Espace réservé du numéro de diapositive 4">
            <a:extLst>
              <a:ext uri="{FF2B5EF4-FFF2-40B4-BE49-F238E27FC236}">
                <a16:creationId xmlns:a16="http://schemas.microsoft.com/office/drawing/2014/main" id="{F04B965E-E173-FDD2-4CD2-A168B3B06368}"/>
              </a:ext>
            </a:extLst>
          </p:cNvPr>
          <p:cNvSpPr>
            <a:spLocks noGrp="1"/>
          </p:cNvSpPr>
          <p:nvPr>
            <p:ph type="sldNum" sz="quarter" idx="16"/>
          </p:nvPr>
        </p:nvSpPr>
        <p:spPr/>
        <p:txBody>
          <a:bodyPr/>
          <a:lstStyle/>
          <a:p>
            <a:fld id="{53DB8CE1-6779-46F0-B962-0147F6BA4944}" type="slidenum">
              <a:rPr lang="fr-FR" smtClean="0"/>
              <a:pPr/>
              <a:t>13</a:t>
            </a:fld>
            <a:endParaRPr lang="fr-FR"/>
          </a:p>
        </p:txBody>
      </p:sp>
    </p:spTree>
    <p:extLst>
      <p:ext uri="{BB962C8B-B14F-4D97-AF65-F5344CB8AC3E}">
        <p14:creationId xmlns:p14="http://schemas.microsoft.com/office/powerpoint/2010/main" val="1021089173"/>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0" descr="preencoded.png"/>
          <p:cNvPicPr>
            <a:picLocks noChangeAspect="1"/>
          </p:cNvPicPr>
          <p:nvPr/>
        </p:nvPicPr>
        <p:blipFill>
          <a:blip r:embed="rId3">
            <a:duotone>
              <a:prstClr val="black"/>
              <a:schemeClr val="tx2">
                <a:tint val="45000"/>
                <a:satMod val="400000"/>
              </a:schemeClr>
            </a:duotone>
          </a:blip>
          <a:stretch>
            <a:fillRect/>
          </a:stretch>
        </p:blipFill>
        <p:spPr>
          <a:xfrm>
            <a:off x="575866" y="1428651"/>
            <a:ext cx="822623" cy="1210965"/>
          </a:xfrm>
          <a:prstGeom prst="rect">
            <a:avLst/>
          </a:prstGeom>
        </p:spPr>
      </p:pic>
      <p:sp>
        <p:nvSpPr>
          <p:cNvPr id="4" name="Text 1"/>
          <p:cNvSpPr/>
          <p:nvPr/>
        </p:nvSpPr>
        <p:spPr>
          <a:xfrm>
            <a:off x="1645245" y="1430928"/>
            <a:ext cx="3012877" cy="257076"/>
          </a:xfrm>
          <a:prstGeom prst="rect">
            <a:avLst/>
          </a:prstGeom>
          <a:noFill/>
          <a:ln/>
        </p:spPr>
        <p:txBody>
          <a:bodyPr wrap="none" lIns="0" tIns="0" rIns="0" bIns="0" rtlCol="0" anchor="t"/>
          <a:lstStyle/>
          <a:p>
            <a:pPr>
              <a:lnSpc>
                <a:spcPts val="2000"/>
              </a:lnSpc>
            </a:pPr>
            <a:r>
              <a:rPr lang="en-US" sz="1583" b="1" dirty="0">
                <a:latin typeface="Montserrat" pitchFamily="2" charset="77"/>
                <a:ea typeface="Raleway" pitchFamily="34" charset="-122"/>
                <a:cs typeface="Raleway" pitchFamily="34" charset="-120"/>
              </a:rPr>
              <a:t>Qualité et sécurité des données</a:t>
            </a:r>
            <a:endParaRPr lang="en-US" sz="1583" b="1" dirty="0">
              <a:latin typeface="Montserrat" pitchFamily="2" charset="77"/>
            </a:endParaRPr>
          </a:p>
        </p:txBody>
      </p:sp>
      <p:sp>
        <p:nvSpPr>
          <p:cNvPr id="5" name="Text 2"/>
          <p:cNvSpPr/>
          <p:nvPr/>
        </p:nvSpPr>
        <p:spPr>
          <a:xfrm>
            <a:off x="1645245" y="1631869"/>
            <a:ext cx="9970889" cy="526256"/>
          </a:xfrm>
          <a:prstGeom prst="rect">
            <a:avLst/>
          </a:prstGeom>
          <a:noFill/>
          <a:ln/>
        </p:spPr>
        <p:txBody>
          <a:bodyPr wrap="square" lIns="0" tIns="0" rIns="0" bIns="0" rtlCol="0" anchor="t"/>
          <a:lstStyle/>
          <a:p>
            <a:pPr>
              <a:lnSpc>
                <a:spcPts val="2042"/>
              </a:lnSpc>
            </a:pPr>
            <a:r>
              <a:rPr lang="en-US" sz="1292" dirty="0">
                <a:latin typeface="Montserrat" pitchFamily="2" charset="77"/>
                <a:ea typeface="Roboto" pitchFamily="34" charset="-122"/>
                <a:cs typeface="Roboto" pitchFamily="34" charset="-120"/>
              </a:rPr>
              <a:t>La fiabilité des algorithmes dépend directement de la qualité des données utilisées pour leur entraînement. La protection des données personnelles de santé (RGPD) reste un enjeu majeur, nécessitant des infrastructures sécurisées et des procédures strictes.</a:t>
            </a:r>
            <a:endParaRPr lang="en-US" sz="1292" dirty="0">
              <a:latin typeface="Montserrat" pitchFamily="2" charset="77"/>
            </a:endParaRPr>
          </a:p>
        </p:txBody>
      </p:sp>
      <p:pic>
        <p:nvPicPr>
          <p:cNvPr id="6" name="Image 1" descr="preencoded.png"/>
          <p:cNvPicPr>
            <a:picLocks noChangeAspect="1"/>
          </p:cNvPicPr>
          <p:nvPr/>
        </p:nvPicPr>
        <p:blipFill>
          <a:blip r:embed="rId4">
            <a:duotone>
              <a:prstClr val="black"/>
              <a:schemeClr val="tx2">
                <a:tint val="45000"/>
                <a:satMod val="400000"/>
              </a:schemeClr>
            </a:duotone>
          </a:blip>
          <a:stretch>
            <a:fillRect/>
          </a:stretch>
        </p:blipFill>
        <p:spPr>
          <a:xfrm>
            <a:off x="575866" y="2639616"/>
            <a:ext cx="822623" cy="1210965"/>
          </a:xfrm>
          <a:prstGeom prst="rect">
            <a:avLst/>
          </a:prstGeom>
        </p:spPr>
      </p:pic>
      <p:sp>
        <p:nvSpPr>
          <p:cNvPr id="7" name="Text 3"/>
          <p:cNvSpPr/>
          <p:nvPr/>
        </p:nvSpPr>
        <p:spPr>
          <a:xfrm>
            <a:off x="1645245" y="2714296"/>
            <a:ext cx="3114378" cy="257076"/>
          </a:xfrm>
          <a:prstGeom prst="rect">
            <a:avLst/>
          </a:prstGeom>
          <a:noFill/>
          <a:ln/>
        </p:spPr>
        <p:txBody>
          <a:bodyPr wrap="none" lIns="0" tIns="0" rIns="0" bIns="0" rtlCol="0" anchor="t"/>
          <a:lstStyle/>
          <a:p>
            <a:pPr>
              <a:lnSpc>
                <a:spcPts val="2000"/>
              </a:lnSpc>
            </a:pPr>
            <a:r>
              <a:rPr lang="en-US" sz="1583" b="1" dirty="0">
                <a:latin typeface="Montserrat" pitchFamily="2" charset="77"/>
                <a:ea typeface="Raleway" pitchFamily="34" charset="-122"/>
                <a:cs typeface="Raleway" pitchFamily="34" charset="-120"/>
              </a:rPr>
              <a:t>Risques d'erreurs algorithmiques</a:t>
            </a:r>
            <a:endParaRPr lang="en-US" sz="1583" b="1" dirty="0">
              <a:latin typeface="Montserrat" pitchFamily="2" charset="77"/>
            </a:endParaRPr>
          </a:p>
        </p:txBody>
      </p:sp>
      <p:sp>
        <p:nvSpPr>
          <p:cNvPr id="8" name="Text 4"/>
          <p:cNvSpPr/>
          <p:nvPr/>
        </p:nvSpPr>
        <p:spPr>
          <a:xfrm>
            <a:off x="1645244" y="2981970"/>
            <a:ext cx="9970889" cy="526256"/>
          </a:xfrm>
          <a:prstGeom prst="rect">
            <a:avLst/>
          </a:prstGeom>
          <a:noFill/>
          <a:ln/>
        </p:spPr>
        <p:txBody>
          <a:bodyPr wrap="square" lIns="0" tIns="0" rIns="0" bIns="0" rtlCol="0" anchor="t"/>
          <a:lstStyle/>
          <a:p>
            <a:pPr>
              <a:lnSpc>
                <a:spcPts val="2042"/>
              </a:lnSpc>
            </a:pPr>
            <a:r>
              <a:rPr lang="en-US" sz="1292" dirty="0">
                <a:latin typeface="Montserrat" pitchFamily="2" charset="77"/>
                <a:ea typeface="Roboto" pitchFamily="34" charset="-122"/>
                <a:cs typeface="Roboto" pitchFamily="34" charset="-120"/>
              </a:rPr>
              <a:t>Les algorithmes ne sont pas infaillibles et peuvent produire des résultats erronés ou biaisés. La validation médicale humaine demeure indispensable pour toute décision clinique significative, l'IA restant un outil d'aide à la décision.</a:t>
            </a:r>
            <a:endParaRPr lang="en-US" sz="1292" dirty="0">
              <a:latin typeface="Montserrat" pitchFamily="2" charset="77"/>
            </a:endParaRPr>
          </a:p>
        </p:txBody>
      </p:sp>
      <p:pic>
        <p:nvPicPr>
          <p:cNvPr id="9" name="Image 2" descr="preencoded.png"/>
          <p:cNvPicPr>
            <a:picLocks noChangeAspect="1"/>
          </p:cNvPicPr>
          <p:nvPr/>
        </p:nvPicPr>
        <p:blipFill>
          <a:blip r:embed="rId5">
            <a:duotone>
              <a:prstClr val="black"/>
              <a:schemeClr val="tx2">
                <a:tint val="45000"/>
                <a:satMod val="400000"/>
              </a:schemeClr>
            </a:duotone>
          </a:blip>
          <a:stretch>
            <a:fillRect/>
          </a:stretch>
        </p:blipFill>
        <p:spPr>
          <a:xfrm>
            <a:off x="575866" y="3850581"/>
            <a:ext cx="822623" cy="1210965"/>
          </a:xfrm>
          <a:prstGeom prst="rect">
            <a:avLst/>
          </a:prstGeom>
        </p:spPr>
      </p:pic>
      <p:sp>
        <p:nvSpPr>
          <p:cNvPr id="10" name="Text 5"/>
          <p:cNvSpPr/>
          <p:nvPr/>
        </p:nvSpPr>
        <p:spPr>
          <a:xfrm>
            <a:off x="1645244" y="3935859"/>
            <a:ext cx="2469952" cy="257076"/>
          </a:xfrm>
          <a:prstGeom prst="rect">
            <a:avLst/>
          </a:prstGeom>
          <a:noFill/>
          <a:ln/>
        </p:spPr>
        <p:txBody>
          <a:bodyPr wrap="none" lIns="0" tIns="0" rIns="0" bIns="0" rtlCol="0" anchor="t"/>
          <a:lstStyle/>
          <a:p>
            <a:pPr>
              <a:lnSpc>
                <a:spcPts val="2000"/>
              </a:lnSpc>
            </a:pPr>
            <a:r>
              <a:rPr lang="en-US" sz="1583" b="1" dirty="0">
                <a:latin typeface="Montserrat" pitchFamily="2" charset="77"/>
                <a:ea typeface="Raleway" pitchFamily="34" charset="-122"/>
                <a:cs typeface="Raleway" pitchFamily="34" charset="-120"/>
              </a:rPr>
              <a:t>Acceptabilité et confiance</a:t>
            </a:r>
            <a:endParaRPr lang="en-US" sz="1583" b="1" dirty="0">
              <a:latin typeface="Montserrat" pitchFamily="2" charset="77"/>
            </a:endParaRPr>
          </a:p>
        </p:txBody>
      </p:sp>
      <p:sp>
        <p:nvSpPr>
          <p:cNvPr id="11" name="Text 6"/>
          <p:cNvSpPr/>
          <p:nvPr/>
        </p:nvSpPr>
        <p:spPr>
          <a:xfrm>
            <a:off x="1645244" y="4218465"/>
            <a:ext cx="9970889" cy="526256"/>
          </a:xfrm>
          <a:prstGeom prst="rect">
            <a:avLst/>
          </a:prstGeom>
          <a:noFill/>
          <a:ln/>
        </p:spPr>
        <p:txBody>
          <a:bodyPr wrap="square" lIns="0" tIns="0" rIns="0" bIns="0" rtlCol="0" anchor="t"/>
          <a:lstStyle/>
          <a:p>
            <a:pPr>
              <a:lnSpc>
                <a:spcPts val="2042"/>
              </a:lnSpc>
            </a:pPr>
            <a:r>
              <a:rPr lang="en-US" sz="1292" dirty="0">
                <a:latin typeface="Montserrat" pitchFamily="2" charset="77"/>
                <a:ea typeface="Roboto" pitchFamily="34" charset="-122"/>
                <a:cs typeface="Roboto" pitchFamily="34" charset="-120"/>
              </a:rPr>
              <a:t>L'adhésion des professionnels et des patients aux solutions d'IA constitue un facteur déterminant de leur succès. La transparence sur le fonctionnement des algorithmes et leurs limites est essentielle pour établir cette confiance.</a:t>
            </a:r>
            <a:endParaRPr lang="en-US" sz="1292" dirty="0">
              <a:latin typeface="Montserrat" pitchFamily="2" charset="77"/>
            </a:endParaRPr>
          </a:p>
        </p:txBody>
      </p:sp>
      <p:pic>
        <p:nvPicPr>
          <p:cNvPr id="12" name="Image 3" descr="preencoded.png"/>
          <p:cNvPicPr>
            <a:picLocks noChangeAspect="1"/>
          </p:cNvPicPr>
          <p:nvPr/>
        </p:nvPicPr>
        <p:blipFill>
          <a:blip r:embed="rId6">
            <a:duotone>
              <a:prstClr val="black"/>
              <a:schemeClr val="tx2">
                <a:tint val="45000"/>
                <a:satMod val="400000"/>
              </a:schemeClr>
            </a:duotone>
          </a:blip>
          <a:stretch>
            <a:fillRect/>
          </a:stretch>
        </p:blipFill>
        <p:spPr>
          <a:xfrm>
            <a:off x="575866" y="5061545"/>
            <a:ext cx="822623" cy="1210965"/>
          </a:xfrm>
          <a:prstGeom prst="rect">
            <a:avLst/>
          </a:prstGeom>
        </p:spPr>
      </p:pic>
      <p:sp>
        <p:nvSpPr>
          <p:cNvPr id="13" name="Text 7"/>
          <p:cNvSpPr/>
          <p:nvPr/>
        </p:nvSpPr>
        <p:spPr>
          <a:xfrm>
            <a:off x="1645244" y="5161326"/>
            <a:ext cx="2549922" cy="257076"/>
          </a:xfrm>
          <a:prstGeom prst="rect">
            <a:avLst/>
          </a:prstGeom>
          <a:noFill/>
          <a:ln/>
        </p:spPr>
        <p:txBody>
          <a:bodyPr wrap="none" lIns="0" tIns="0" rIns="0" bIns="0" rtlCol="0" anchor="t"/>
          <a:lstStyle/>
          <a:p>
            <a:pPr>
              <a:lnSpc>
                <a:spcPts val="2000"/>
              </a:lnSpc>
            </a:pPr>
            <a:r>
              <a:rPr lang="en-US" sz="1583" b="1" dirty="0">
                <a:latin typeface="Montserrat" pitchFamily="2" charset="77"/>
                <a:ea typeface="Raleway" pitchFamily="34" charset="-122"/>
                <a:cs typeface="Raleway" pitchFamily="34" charset="-120"/>
              </a:rPr>
              <a:t>Gouvernance et évaluation</a:t>
            </a:r>
            <a:endParaRPr lang="en-US" sz="1583" b="1" dirty="0">
              <a:latin typeface="Montserrat" pitchFamily="2" charset="77"/>
            </a:endParaRPr>
          </a:p>
        </p:txBody>
      </p:sp>
      <p:sp>
        <p:nvSpPr>
          <p:cNvPr id="14" name="Text 8"/>
          <p:cNvSpPr/>
          <p:nvPr/>
        </p:nvSpPr>
        <p:spPr>
          <a:xfrm>
            <a:off x="1645244" y="5427072"/>
            <a:ext cx="9970889" cy="526256"/>
          </a:xfrm>
          <a:prstGeom prst="rect">
            <a:avLst/>
          </a:prstGeom>
          <a:noFill/>
          <a:ln/>
        </p:spPr>
        <p:txBody>
          <a:bodyPr wrap="square" lIns="0" tIns="0" rIns="0" bIns="0" rtlCol="0" anchor="t"/>
          <a:lstStyle/>
          <a:p>
            <a:pPr>
              <a:lnSpc>
                <a:spcPts val="2042"/>
              </a:lnSpc>
            </a:pPr>
            <a:r>
              <a:rPr lang="en-US" sz="1292" dirty="0">
                <a:latin typeface="Montserrat" pitchFamily="2" charset="77"/>
                <a:ea typeface="Roboto" pitchFamily="34" charset="-122"/>
                <a:cs typeface="Roboto" pitchFamily="34" charset="-120"/>
              </a:rPr>
              <a:t>La mise en place d'un cadre d'évaluation continue des solutions d'IA et d'une gouvernance claire impliquant toutes les parties prenantes garantit une utilisation éthique et pertinente.</a:t>
            </a:r>
            <a:endParaRPr lang="en-US" sz="1292" dirty="0">
              <a:latin typeface="Montserrat" pitchFamily="2" charset="77"/>
            </a:endParaRPr>
          </a:p>
        </p:txBody>
      </p:sp>
      <p:sp>
        <p:nvSpPr>
          <p:cNvPr id="15" name="Titre 14">
            <a:extLst>
              <a:ext uri="{FF2B5EF4-FFF2-40B4-BE49-F238E27FC236}">
                <a16:creationId xmlns:a16="http://schemas.microsoft.com/office/drawing/2014/main" id="{B219CF89-B402-5663-9D7E-B8292010B5B2}"/>
              </a:ext>
            </a:extLst>
          </p:cNvPr>
          <p:cNvSpPr>
            <a:spLocks noGrp="1"/>
          </p:cNvSpPr>
          <p:nvPr>
            <p:ph type="title"/>
          </p:nvPr>
        </p:nvSpPr>
        <p:spPr/>
        <p:txBody>
          <a:bodyPr/>
          <a:lstStyle/>
          <a:p>
            <a:r>
              <a:rPr lang="fr-FR" dirty="0"/>
              <a:t>Limites, Risques et Points de Vigilance</a:t>
            </a:r>
            <a:br>
              <a:rPr lang="fr-FR" dirty="0"/>
            </a:br>
            <a:endParaRPr lang="fr-FR" dirty="0"/>
          </a:p>
        </p:txBody>
      </p:sp>
    </p:spTree>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0871736D-91B3-9C3C-49C2-B2197DF92597}"/>
              </a:ext>
            </a:extLst>
          </p:cNvPr>
          <p:cNvSpPr/>
          <p:nvPr/>
        </p:nvSpPr>
        <p:spPr>
          <a:xfrm>
            <a:off x="0" y="5391668"/>
            <a:ext cx="12192000" cy="1466332"/>
          </a:xfrm>
          <a:prstGeom prst="rect">
            <a:avLst/>
          </a:prstGeom>
          <a:solidFill>
            <a:schemeClr val="dk1"/>
          </a:solidFill>
          <a:ln>
            <a:noFill/>
          </a:ln>
        </p:spPr>
        <p:style>
          <a:lnRef idx="0">
            <a:scrgbClr r="0" g="0" b="0"/>
          </a:lnRef>
          <a:fillRef idx="0">
            <a:scrgbClr r="0" g="0" b="0"/>
          </a:fillRef>
          <a:effectRef idx="0">
            <a:scrgbClr r="0" g="0" b="0"/>
          </a:effectRef>
          <a:fontRef idx="minor">
            <a:schemeClr val="lt1"/>
          </a:fontRef>
        </p:style>
        <p:txBody>
          <a:bodyPr tIns="91440" rtlCol="0" anchor="t"/>
          <a:lstStyle/>
          <a:p>
            <a:pPr marL="227013" indent="-227013" algn="ctr">
              <a:lnSpc>
                <a:spcPct val="85000"/>
              </a:lnSpc>
              <a:spcAft>
                <a:spcPts val="1200"/>
              </a:spcAft>
              <a:buFont typeface="Arial" pitchFamily="34" charset="0"/>
              <a:buChar char="•"/>
            </a:pPr>
            <a:endParaRPr lang="fr-FR" dirty="0">
              <a:solidFill>
                <a:schemeClr val="bg1"/>
              </a:solidFill>
              <a:latin typeface="Arial" pitchFamily="34" charset="0"/>
              <a:cs typeface="Arial" pitchFamily="34" charset="0"/>
            </a:endParaRPr>
          </a:p>
        </p:txBody>
      </p:sp>
      <p:sp>
        <p:nvSpPr>
          <p:cNvPr id="2" name="Text 0"/>
          <p:cNvSpPr/>
          <p:nvPr/>
        </p:nvSpPr>
        <p:spPr>
          <a:xfrm>
            <a:off x="560091" y="440035"/>
            <a:ext cx="6875264" cy="500162"/>
          </a:xfrm>
          <a:prstGeom prst="rect">
            <a:avLst/>
          </a:prstGeom>
          <a:noFill/>
          <a:ln/>
        </p:spPr>
        <p:txBody>
          <a:bodyPr wrap="none" lIns="0" tIns="0" rIns="0" bIns="0" rtlCol="0" anchor="t"/>
          <a:lstStyle/>
          <a:p>
            <a:pPr>
              <a:lnSpc>
                <a:spcPts val="3917"/>
              </a:lnSpc>
            </a:pPr>
            <a:endParaRPr lang="en-US" sz="3125" dirty="0"/>
          </a:p>
        </p:txBody>
      </p:sp>
      <p:sp>
        <p:nvSpPr>
          <p:cNvPr id="3" name="Text 1"/>
          <p:cNvSpPr/>
          <p:nvPr/>
        </p:nvSpPr>
        <p:spPr>
          <a:xfrm>
            <a:off x="1863130" y="1554937"/>
            <a:ext cx="2055317" cy="250032"/>
          </a:xfrm>
          <a:prstGeom prst="rect">
            <a:avLst/>
          </a:prstGeom>
          <a:noFill/>
          <a:ln/>
        </p:spPr>
        <p:txBody>
          <a:bodyPr wrap="none" lIns="0" tIns="0" rIns="0" bIns="0" rtlCol="0" anchor="t"/>
          <a:lstStyle/>
          <a:p>
            <a:pPr algn="r">
              <a:lnSpc>
                <a:spcPts val="1958"/>
              </a:lnSpc>
            </a:pPr>
            <a:r>
              <a:rPr lang="en-US" sz="1600" b="1" dirty="0">
                <a:latin typeface="Montserrat" pitchFamily="2" charset="77"/>
                <a:ea typeface="Raleway" pitchFamily="34" charset="-122"/>
                <a:cs typeface="Raleway" pitchFamily="34" charset="-120"/>
              </a:rPr>
              <a:t>Recentrage sur le soin</a:t>
            </a:r>
            <a:endParaRPr lang="en-US" sz="1600" b="1" dirty="0">
              <a:latin typeface="Montserrat" pitchFamily="2" charset="77"/>
            </a:endParaRPr>
          </a:p>
        </p:txBody>
      </p:sp>
      <p:sp>
        <p:nvSpPr>
          <p:cNvPr id="4" name="Text 2"/>
          <p:cNvSpPr/>
          <p:nvPr/>
        </p:nvSpPr>
        <p:spPr>
          <a:xfrm>
            <a:off x="560090" y="1900914"/>
            <a:ext cx="3358357" cy="511969"/>
          </a:xfrm>
          <a:prstGeom prst="rect">
            <a:avLst/>
          </a:prstGeom>
          <a:noFill/>
          <a:ln/>
        </p:spPr>
        <p:txBody>
          <a:bodyPr wrap="square" lIns="0" tIns="0" rIns="0" bIns="0" rtlCol="0" anchor="t"/>
          <a:lstStyle/>
          <a:p>
            <a:pPr algn="r">
              <a:lnSpc>
                <a:spcPts val="2000"/>
              </a:lnSpc>
            </a:pPr>
            <a:r>
              <a:rPr lang="en-US" sz="1200" dirty="0">
                <a:latin typeface="Montserrat" pitchFamily="2" charset="77"/>
                <a:ea typeface="Roboto" pitchFamily="34" charset="-122"/>
                <a:cs typeface="Roboto" pitchFamily="34" charset="-120"/>
              </a:rPr>
              <a:t>Réduction des tâches administratives et augmentation du temps au chevet des patients</a:t>
            </a:r>
            <a:endParaRPr lang="en-US" sz="1200" dirty="0">
              <a:latin typeface="Montserrat" pitchFamily="2" charset="77"/>
            </a:endParaRPr>
          </a:p>
        </p:txBody>
      </p:sp>
      <p:pic>
        <p:nvPicPr>
          <p:cNvPr id="5" name="Image 0" descr="preencoded.png"/>
          <p:cNvPicPr>
            <a:picLocks noChangeAspect="1"/>
          </p:cNvPicPr>
          <p:nvPr/>
        </p:nvPicPr>
        <p:blipFill>
          <a:blip r:embed="rId3">
            <a:duotone>
              <a:prstClr val="black"/>
              <a:schemeClr val="tx2">
                <a:tint val="45000"/>
                <a:satMod val="400000"/>
              </a:schemeClr>
            </a:duotone>
          </a:blip>
          <a:stretch>
            <a:fillRect/>
          </a:stretch>
        </p:blipFill>
        <p:spPr>
          <a:xfrm>
            <a:off x="4158457" y="1075215"/>
            <a:ext cx="3875088" cy="3875088"/>
          </a:xfrm>
          <a:prstGeom prst="rect">
            <a:avLst/>
          </a:prstGeom>
        </p:spPr>
      </p:pic>
      <p:pic>
        <p:nvPicPr>
          <p:cNvPr id="6" name="Image 1" descr="preencoded.png"/>
          <p:cNvPicPr>
            <a:picLocks noChangeAspect="1"/>
          </p:cNvPicPr>
          <p:nvPr/>
        </p:nvPicPr>
        <p:blipFill>
          <a:blip r:embed="rId4"/>
          <a:stretch>
            <a:fillRect/>
          </a:stretch>
        </p:blipFill>
        <p:spPr>
          <a:xfrm>
            <a:off x="5196284" y="1753474"/>
            <a:ext cx="239415" cy="299243"/>
          </a:xfrm>
          <a:prstGeom prst="rect">
            <a:avLst/>
          </a:prstGeom>
        </p:spPr>
      </p:pic>
      <p:sp>
        <p:nvSpPr>
          <p:cNvPr id="7" name="Text 3"/>
          <p:cNvSpPr/>
          <p:nvPr/>
        </p:nvSpPr>
        <p:spPr>
          <a:xfrm>
            <a:off x="8273554" y="1554937"/>
            <a:ext cx="2000448" cy="250032"/>
          </a:xfrm>
          <a:prstGeom prst="rect">
            <a:avLst/>
          </a:prstGeom>
          <a:noFill/>
          <a:ln/>
        </p:spPr>
        <p:txBody>
          <a:bodyPr wrap="none" lIns="0" tIns="0" rIns="0" bIns="0" rtlCol="0" anchor="t"/>
          <a:lstStyle/>
          <a:p>
            <a:pPr algn="r">
              <a:lnSpc>
                <a:spcPts val="1958"/>
              </a:lnSpc>
            </a:pPr>
            <a:r>
              <a:rPr lang="en-US" sz="1600" b="1" dirty="0" err="1">
                <a:latin typeface="Montserrat" pitchFamily="2" charset="77"/>
              </a:rPr>
              <a:t>Sécurité</a:t>
            </a:r>
            <a:r>
              <a:rPr lang="en-US" sz="1600" b="1" dirty="0">
                <a:latin typeface="Montserrat" pitchFamily="2" charset="77"/>
              </a:rPr>
              <a:t> </a:t>
            </a:r>
            <a:r>
              <a:rPr lang="en-US" sz="1600" b="1" dirty="0" err="1">
                <a:latin typeface="Montserrat" pitchFamily="2" charset="77"/>
              </a:rPr>
              <a:t>renforcée</a:t>
            </a:r>
            <a:endParaRPr lang="en-US" sz="1600" b="1" dirty="0">
              <a:latin typeface="Montserrat" pitchFamily="2" charset="77"/>
            </a:endParaRPr>
          </a:p>
        </p:txBody>
      </p:sp>
      <p:sp>
        <p:nvSpPr>
          <p:cNvPr id="8" name="Text 4"/>
          <p:cNvSpPr/>
          <p:nvPr/>
        </p:nvSpPr>
        <p:spPr>
          <a:xfrm>
            <a:off x="8273554" y="1900914"/>
            <a:ext cx="3358357" cy="511969"/>
          </a:xfrm>
          <a:prstGeom prst="rect">
            <a:avLst/>
          </a:prstGeom>
          <a:noFill/>
          <a:ln/>
        </p:spPr>
        <p:txBody>
          <a:bodyPr wrap="square" lIns="0" tIns="0" rIns="0" bIns="0" rtlCol="0" anchor="t"/>
          <a:lstStyle/>
          <a:p>
            <a:pPr>
              <a:lnSpc>
                <a:spcPts val="2000"/>
              </a:lnSpc>
            </a:pPr>
            <a:r>
              <a:rPr lang="en-US" sz="1200" dirty="0">
                <a:latin typeface="Montserrat" pitchFamily="2" charset="77"/>
                <a:ea typeface="Roboto" pitchFamily="34" charset="-122"/>
                <a:cs typeface="Roboto" pitchFamily="34" charset="-120"/>
              </a:rPr>
              <a:t>Diminution des erreurs médicales et détection précoce des complications</a:t>
            </a:r>
          </a:p>
        </p:txBody>
      </p:sp>
      <p:pic>
        <p:nvPicPr>
          <p:cNvPr id="9" name="Image 2" descr="preencoded.png"/>
          <p:cNvPicPr>
            <a:picLocks noChangeAspect="1"/>
          </p:cNvPicPr>
          <p:nvPr/>
        </p:nvPicPr>
        <p:blipFill>
          <a:blip r:embed="rId5">
            <a:duotone>
              <a:prstClr val="black"/>
              <a:schemeClr val="tx2">
                <a:tint val="45000"/>
                <a:satMod val="400000"/>
              </a:schemeClr>
            </a:duotone>
          </a:blip>
          <a:stretch>
            <a:fillRect/>
          </a:stretch>
        </p:blipFill>
        <p:spPr>
          <a:xfrm>
            <a:off x="4163941" y="1078035"/>
            <a:ext cx="3875088" cy="3875088"/>
          </a:xfrm>
          <a:prstGeom prst="rect">
            <a:avLst/>
          </a:prstGeom>
        </p:spPr>
      </p:pic>
      <p:pic>
        <p:nvPicPr>
          <p:cNvPr id="10" name="Image 3" descr="preencoded.png"/>
          <p:cNvPicPr>
            <a:picLocks noChangeAspect="1"/>
          </p:cNvPicPr>
          <p:nvPr/>
        </p:nvPicPr>
        <p:blipFill>
          <a:blip r:embed="rId6"/>
          <a:stretch>
            <a:fillRect/>
          </a:stretch>
        </p:blipFill>
        <p:spPr>
          <a:xfrm>
            <a:off x="7085807" y="2083178"/>
            <a:ext cx="239415" cy="299243"/>
          </a:xfrm>
          <a:prstGeom prst="rect">
            <a:avLst/>
          </a:prstGeom>
        </p:spPr>
      </p:pic>
      <p:sp>
        <p:nvSpPr>
          <p:cNvPr id="11" name="Text 5"/>
          <p:cNvSpPr/>
          <p:nvPr/>
        </p:nvSpPr>
        <p:spPr>
          <a:xfrm>
            <a:off x="8741669" y="3562839"/>
            <a:ext cx="3213695" cy="250032"/>
          </a:xfrm>
          <a:prstGeom prst="rect">
            <a:avLst/>
          </a:prstGeom>
          <a:noFill/>
          <a:ln/>
        </p:spPr>
        <p:txBody>
          <a:bodyPr wrap="none" lIns="0" tIns="0" rIns="0" bIns="0" rtlCol="0" anchor="t"/>
          <a:lstStyle/>
          <a:p>
            <a:pPr algn="r">
              <a:lnSpc>
                <a:spcPts val="1958"/>
              </a:lnSpc>
            </a:pPr>
            <a:r>
              <a:rPr lang="en-US" sz="1600" b="1" dirty="0">
                <a:latin typeface="Montserrat" pitchFamily="2" charset="77"/>
              </a:rPr>
              <a:t>Développement des </a:t>
            </a:r>
            <a:r>
              <a:rPr lang="en-US" sz="1600" b="1" dirty="0" err="1">
                <a:latin typeface="Montserrat" pitchFamily="2" charset="77"/>
              </a:rPr>
              <a:t>compétences</a:t>
            </a:r>
            <a:endParaRPr lang="en-US" sz="1600" b="1" dirty="0">
              <a:latin typeface="Montserrat" pitchFamily="2" charset="77"/>
            </a:endParaRPr>
          </a:p>
        </p:txBody>
      </p:sp>
      <p:sp>
        <p:nvSpPr>
          <p:cNvPr id="12" name="Text 6"/>
          <p:cNvSpPr/>
          <p:nvPr/>
        </p:nvSpPr>
        <p:spPr>
          <a:xfrm>
            <a:off x="8273554" y="3958512"/>
            <a:ext cx="3358357" cy="511969"/>
          </a:xfrm>
          <a:prstGeom prst="rect">
            <a:avLst/>
          </a:prstGeom>
          <a:noFill/>
          <a:ln/>
        </p:spPr>
        <p:txBody>
          <a:bodyPr wrap="square" lIns="0" tIns="0" rIns="0" bIns="0" rtlCol="0" anchor="t"/>
          <a:lstStyle/>
          <a:p>
            <a:pPr>
              <a:lnSpc>
                <a:spcPts val="2000"/>
              </a:lnSpc>
            </a:pPr>
            <a:r>
              <a:rPr lang="en-US" sz="1200" dirty="0">
                <a:latin typeface="Montserrat" pitchFamily="2" charset="77"/>
                <a:ea typeface="Roboto" pitchFamily="34" charset="-122"/>
                <a:cs typeface="Roboto" pitchFamily="34" charset="-120"/>
              </a:rPr>
              <a:t>Nouvelles expertises et valorisation des métiers </a:t>
            </a:r>
            <a:r>
              <a:rPr lang="en-US" sz="1200" dirty="0" err="1">
                <a:latin typeface="Montserrat" pitchFamily="2" charset="77"/>
                <a:ea typeface="Roboto" pitchFamily="34" charset="-122"/>
                <a:cs typeface="Roboto" pitchFamily="34" charset="-120"/>
              </a:rPr>
              <a:t>soignants</a:t>
            </a:r>
            <a:endParaRPr lang="en-US" sz="1200" dirty="0">
              <a:latin typeface="Montserrat" pitchFamily="2" charset="77"/>
              <a:ea typeface="Roboto" pitchFamily="34" charset="-122"/>
              <a:cs typeface="Roboto" pitchFamily="34" charset="-120"/>
            </a:endParaRPr>
          </a:p>
        </p:txBody>
      </p:sp>
      <p:pic>
        <p:nvPicPr>
          <p:cNvPr id="13" name="Image 4" descr="preencoded.png"/>
          <p:cNvPicPr>
            <a:picLocks noChangeAspect="1"/>
          </p:cNvPicPr>
          <p:nvPr/>
        </p:nvPicPr>
        <p:blipFill>
          <a:blip r:embed="rId7">
            <a:duotone>
              <a:prstClr val="black"/>
              <a:schemeClr val="tx2">
                <a:tint val="45000"/>
                <a:satMod val="400000"/>
              </a:schemeClr>
            </a:duotone>
          </a:blip>
          <a:stretch>
            <a:fillRect/>
          </a:stretch>
        </p:blipFill>
        <p:spPr>
          <a:xfrm>
            <a:off x="4152972" y="1089287"/>
            <a:ext cx="3875088" cy="3875088"/>
          </a:xfrm>
          <a:prstGeom prst="rect">
            <a:avLst/>
          </a:prstGeom>
        </p:spPr>
      </p:pic>
      <p:pic>
        <p:nvPicPr>
          <p:cNvPr id="14" name="Image 5" descr="preencoded.png"/>
          <p:cNvPicPr>
            <a:picLocks noChangeAspect="1"/>
          </p:cNvPicPr>
          <p:nvPr/>
        </p:nvPicPr>
        <p:blipFill>
          <a:blip r:embed="rId8"/>
          <a:stretch>
            <a:fillRect/>
          </a:stretch>
        </p:blipFill>
        <p:spPr>
          <a:xfrm>
            <a:off x="6756103" y="3972700"/>
            <a:ext cx="239415" cy="299243"/>
          </a:xfrm>
          <a:prstGeom prst="rect">
            <a:avLst/>
          </a:prstGeom>
        </p:spPr>
      </p:pic>
      <p:sp>
        <p:nvSpPr>
          <p:cNvPr id="15" name="Text 7"/>
          <p:cNvSpPr/>
          <p:nvPr/>
        </p:nvSpPr>
        <p:spPr>
          <a:xfrm>
            <a:off x="685007" y="3612535"/>
            <a:ext cx="3233440" cy="250032"/>
          </a:xfrm>
          <a:prstGeom prst="rect">
            <a:avLst/>
          </a:prstGeom>
          <a:noFill/>
          <a:ln/>
        </p:spPr>
        <p:txBody>
          <a:bodyPr wrap="none" lIns="0" tIns="0" rIns="0" bIns="0" rtlCol="0" anchor="t"/>
          <a:lstStyle/>
          <a:p>
            <a:pPr algn="r">
              <a:lnSpc>
                <a:spcPts val="1958"/>
              </a:lnSpc>
            </a:pPr>
            <a:r>
              <a:rPr lang="en-US" sz="1600" b="1" dirty="0">
                <a:latin typeface="Montserrat" pitchFamily="2" charset="77"/>
              </a:rPr>
              <a:t>Accompagnement au </a:t>
            </a:r>
            <a:r>
              <a:rPr lang="en-US" sz="1600" b="1" dirty="0" err="1">
                <a:latin typeface="Montserrat" pitchFamily="2" charset="77"/>
              </a:rPr>
              <a:t>changement</a:t>
            </a:r>
            <a:endParaRPr lang="en-US" sz="1600" b="1" dirty="0">
              <a:latin typeface="Montserrat" pitchFamily="2" charset="77"/>
            </a:endParaRPr>
          </a:p>
        </p:txBody>
      </p:sp>
      <p:sp>
        <p:nvSpPr>
          <p:cNvPr id="16" name="Text 8"/>
          <p:cNvSpPr/>
          <p:nvPr/>
        </p:nvSpPr>
        <p:spPr>
          <a:xfrm>
            <a:off x="560090" y="3958512"/>
            <a:ext cx="3358357" cy="511969"/>
          </a:xfrm>
          <a:prstGeom prst="rect">
            <a:avLst/>
          </a:prstGeom>
          <a:noFill/>
          <a:ln/>
        </p:spPr>
        <p:txBody>
          <a:bodyPr wrap="square" lIns="0" tIns="0" rIns="0" bIns="0" rtlCol="0" anchor="t"/>
          <a:lstStyle/>
          <a:p>
            <a:pPr algn="r">
              <a:lnSpc>
                <a:spcPts val="2000"/>
              </a:lnSpc>
            </a:pPr>
            <a:r>
              <a:rPr lang="en-US" sz="1200" dirty="0">
                <a:latin typeface="Montserrat" pitchFamily="2" charset="77"/>
                <a:ea typeface="Roboto" pitchFamily="34" charset="-122"/>
                <a:cs typeface="Roboto" pitchFamily="34" charset="-120"/>
              </a:rPr>
              <a:t>Formation continue et adaptation des pratiques </a:t>
            </a:r>
            <a:r>
              <a:rPr lang="en-US" sz="1200" dirty="0" err="1">
                <a:latin typeface="Montserrat" pitchFamily="2" charset="77"/>
                <a:ea typeface="Roboto" pitchFamily="34" charset="-122"/>
                <a:cs typeface="Roboto" pitchFamily="34" charset="-120"/>
              </a:rPr>
              <a:t>professionnelles</a:t>
            </a:r>
            <a:endParaRPr lang="en-US" sz="1200" dirty="0">
              <a:latin typeface="Montserrat" pitchFamily="2" charset="77"/>
              <a:ea typeface="Roboto" pitchFamily="34" charset="-122"/>
              <a:cs typeface="Roboto" pitchFamily="34" charset="-120"/>
            </a:endParaRPr>
          </a:p>
        </p:txBody>
      </p:sp>
      <p:pic>
        <p:nvPicPr>
          <p:cNvPr id="17" name="Image 6" descr="preencoded.png"/>
          <p:cNvPicPr>
            <a:picLocks noChangeAspect="1"/>
          </p:cNvPicPr>
          <p:nvPr/>
        </p:nvPicPr>
        <p:blipFill>
          <a:blip r:embed="rId9">
            <a:duotone>
              <a:prstClr val="black"/>
              <a:schemeClr val="tx2">
                <a:tint val="45000"/>
                <a:satMod val="400000"/>
              </a:schemeClr>
            </a:duotone>
          </a:blip>
          <a:stretch>
            <a:fillRect/>
          </a:stretch>
        </p:blipFill>
        <p:spPr>
          <a:xfrm>
            <a:off x="4152972" y="1090435"/>
            <a:ext cx="3875088" cy="3875088"/>
          </a:xfrm>
          <a:prstGeom prst="rect">
            <a:avLst/>
          </a:prstGeom>
          <a:noFill/>
        </p:spPr>
      </p:pic>
      <p:pic>
        <p:nvPicPr>
          <p:cNvPr id="18" name="Image 7" descr="preencoded.png"/>
          <p:cNvPicPr>
            <a:picLocks noChangeAspect="1"/>
          </p:cNvPicPr>
          <p:nvPr/>
        </p:nvPicPr>
        <p:blipFill>
          <a:blip r:embed="rId10"/>
          <a:stretch>
            <a:fillRect/>
          </a:stretch>
        </p:blipFill>
        <p:spPr>
          <a:xfrm>
            <a:off x="4866581" y="3642996"/>
            <a:ext cx="239415" cy="299243"/>
          </a:xfrm>
          <a:prstGeom prst="rect">
            <a:avLst/>
          </a:prstGeom>
        </p:spPr>
      </p:pic>
      <p:sp>
        <p:nvSpPr>
          <p:cNvPr id="19" name="Text 9"/>
          <p:cNvSpPr/>
          <p:nvPr/>
        </p:nvSpPr>
        <p:spPr>
          <a:xfrm>
            <a:off x="560090" y="5472553"/>
            <a:ext cx="11071820" cy="511969"/>
          </a:xfrm>
          <a:prstGeom prst="rect">
            <a:avLst/>
          </a:prstGeom>
          <a:noFill/>
          <a:ln/>
        </p:spPr>
        <p:txBody>
          <a:bodyPr wrap="square" lIns="0" tIns="0" rIns="0" bIns="0" rtlCol="0" anchor="t"/>
          <a:lstStyle/>
          <a:p>
            <a:pPr marL="171450" indent="-171450">
              <a:lnSpc>
                <a:spcPts val="2000"/>
              </a:lnSpc>
              <a:buClr>
                <a:schemeClr val="tx2"/>
              </a:buClr>
              <a:buFont typeface="Wingdings" pitchFamily="2" charset="2"/>
              <a:buChar char="Ø"/>
            </a:pPr>
            <a:r>
              <a:rPr lang="en-US" sz="1100" b="1" dirty="0">
                <a:solidFill>
                  <a:schemeClr val="bg1"/>
                </a:solidFill>
                <a:latin typeface="Montserrat" pitchFamily="2" charset="77"/>
                <a:ea typeface="Roboto" pitchFamily="34" charset="-122"/>
                <a:cs typeface="Roboto" pitchFamily="34" charset="-120"/>
              </a:rPr>
              <a:t>L'intégration de l'IA entraîne une profonde transformation des rôles et des interactions au sein de l'hôpital</a:t>
            </a:r>
            <a:r>
              <a:rPr lang="en-US" sz="1100" dirty="0">
                <a:solidFill>
                  <a:schemeClr val="bg1"/>
                </a:solidFill>
                <a:latin typeface="Montserrat" pitchFamily="2" charset="77"/>
                <a:ea typeface="Roboto" pitchFamily="34" charset="-122"/>
                <a:cs typeface="Roboto" pitchFamily="34" charset="-120"/>
              </a:rPr>
              <a:t>. Les soignants, libérés des tâches répétitives, peuvent se concentrer sur les aspects relationnel et technique de leur métier, renforçant ainsi la qualité des soins et leur satisfaction professionnelle.</a:t>
            </a:r>
            <a:endParaRPr lang="en-US" sz="1100" dirty="0">
              <a:solidFill>
                <a:schemeClr val="bg1"/>
              </a:solidFill>
              <a:latin typeface="Montserrat" pitchFamily="2" charset="77"/>
            </a:endParaRPr>
          </a:p>
        </p:txBody>
      </p:sp>
      <p:sp>
        <p:nvSpPr>
          <p:cNvPr id="21" name="Titre 20">
            <a:extLst>
              <a:ext uri="{FF2B5EF4-FFF2-40B4-BE49-F238E27FC236}">
                <a16:creationId xmlns:a16="http://schemas.microsoft.com/office/drawing/2014/main" id="{C40B91B2-A823-9B74-8777-21337B341D75}"/>
              </a:ext>
            </a:extLst>
          </p:cNvPr>
          <p:cNvSpPr>
            <a:spLocks noGrp="1"/>
          </p:cNvSpPr>
          <p:nvPr>
            <p:ph type="title"/>
          </p:nvPr>
        </p:nvSpPr>
        <p:spPr/>
        <p:txBody>
          <a:bodyPr/>
          <a:lstStyle/>
          <a:p>
            <a:r>
              <a:rPr lang="fr-FR" dirty="0"/>
              <a:t>Impacts Organisationnels et Humains</a:t>
            </a:r>
            <a:br>
              <a:rPr lang="fr-FR" dirty="0"/>
            </a:br>
            <a:endParaRPr lang="fr-FR" dirty="0"/>
          </a:p>
        </p:txBody>
      </p:sp>
      <p:pic>
        <p:nvPicPr>
          <p:cNvPr id="23" name="Image 22">
            <a:extLst>
              <a:ext uri="{FF2B5EF4-FFF2-40B4-BE49-F238E27FC236}">
                <a16:creationId xmlns:a16="http://schemas.microsoft.com/office/drawing/2014/main" id="{4CBE3778-D99D-3200-9918-D7E4A8030D01}"/>
              </a:ext>
            </a:extLst>
          </p:cNvPr>
          <p:cNvPicPr>
            <a:picLocks noChangeAspect="1"/>
          </p:cNvPicPr>
          <p:nvPr/>
        </p:nvPicPr>
        <p:blipFill>
          <a:blip r:embed="rId11"/>
          <a:stretch>
            <a:fillRect/>
          </a:stretch>
        </p:blipFill>
        <p:spPr>
          <a:xfrm>
            <a:off x="10402285" y="6405285"/>
            <a:ext cx="1789715" cy="432000"/>
          </a:xfrm>
          <a:prstGeom prst="rect">
            <a:avLst/>
          </a:prstGeom>
        </p:spPr>
      </p:pic>
      <p:sp>
        <p:nvSpPr>
          <p:cNvPr id="20" name="Text 10"/>
          <p:cNvSpPr/>
          <p:nvPr/>
        </p:nvSpPr>
        <p:spPr>
          <a:xfrm>
            <a:off x="540527" y="6220005"/>
            <a:ext cx="11071820" cy="511969"/>
          </a:xfrm>
          <a:prstGeom prst="rect">
            <a:avLst/>
          </a:prstGeom>
          <a:noFill/>
          <a:ln/>
        </p:spPr>
        <p:txBody>
          <a:bodyPr wrap="square" lIns="0" tIns="0" rIns="0" bIns="0" rtlCol="0" anchor="t"/>
          <a:lstStyle/>
          <a:p>
            <a:pPr marL="171450" indent="-171450">
              <a:lnSpc>
                <a:spcPts val="2000"/>
              </a:lnSpc>
              <a:buClr>
                <a:schemeClr val="tx2"/>
              </a:buClr>
              <a:buFont typeface="Wingdings" pitchFamily="2" charset="2"/>
              <a:buChar char="Ø"/>
            </a:pPr>
            <a:r>
              <a:rPr lang="en-US" sz="1100" dirty="0">
                <a:solidFill>
                  <a:schemeClr val="bg1"/>
                </a:solidFill>
                <a:latin typeface="Montserrat" pitchFamily="2" charset="77"/>
                <a:ea typeface="Roboto" pitchFamily="34" charset="-122"/>
                <a:cs typeface="Roboto" pitchFamily="34" charset="-120"/>
              </a:rPr>
              <a:t>Cette évolution nécessite néanmoins un accompagnement rigoureux, incluant des formations adaptées et une communication transparente sur les objectifs et les bénéfices attendus pour l'ensemble des parties prenantes.</a:t>
            </a:r>
            <a:endParaRPr lang="en-US" sz="1100" dirty="0">
              <a:solidFill>
                <a:schemeClr val="bg1"/>
              </a:solidFill>
              <a:latin typeface="Montserrat" pitchFamily="2" charset="77"/>
            </a:endParaRPr>
          </a:p>
        </p:txBody>
      </p:sp>
    </p:spTree>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2C116EA1-21C8-2D5B-9ACD-2734F4EE2EA0}"/>
              </a:ext>
            </a:extLst>
          </p:cNvPr>
          <p:cNvSpPr/>
          <p:nvPr/>
        </p:nvSpPr>
        <p:spPr>
          <a:xfrm>
            <a:off x="0" y="5278437"/>
            <a:ext cx="12192000" cy="1579563"/>
          </a:xfrm>
          <a:prstGeom prst="rect">
            <a:avLst/>
          </a:prstGeom>
          <a:solidFill>
            <a:schemeClr val="dk1"/>
          </a:solidFill>
          <a:ln>
            <a:noFill/>
          </a:ln>
        </p:spPr>
        <p:style>
          <a:lnRef idx="0">
            <a:scrgbClr r="0" g="0" b="0"/>
          </a:lnRef>
          <a:fillRef idx="0">
            <a:scrgbClr r="0" g="0" b="0"/>
          </a:fillRef>
          <a:effectRef idx="0">
            <a:scrgbClr r="0" g="0" b="0"/>
          </a:effectRef>
          <a:fontRef idx="minor">
            <a:schemeClr val="lt1"/>
          </a:fontRef>
        </p:style>
        <p:txBody>
          <a:bodyPr tIns="91440" rtlCol="0" anchor="t"/>
          <a:lstStyle/>
          <a:p>
            <a:pPr marL="227013" indent="-227013" algn="ctr">
              <a:lnSpc>
                <a:spcPct val="85000"/>
              </a:lnSpc>
              <a:spcAft>
                <a:spcPts val="1200"/>
              </a:spcAft>
              <a:buFont typeface="Arial" pitchFamily="34" charset="0"/>
              <a:buChar char="•"/>
            </a:pPr>
            <a:endParaRPr lang="fr-FR" dirty="0">
              <a:solidFill>
                <a:schemeClr val="bg1"/>
              </a:solidFill>
              <a:latin typeface="Arial" pitchFamily="34" charset="0"/>
              <a:cs typeface="Arial" pitchFamily="34" charset="0"/>
            </a:endParaRPr>
          </a:p>
        </p:txBody>
      </p:sp>
      <p:sp>
        <p:nvSpPr>
          <p:cNvPr id="2" name="Text 0"/>
          <p:cNvSpPr/>
          <p:nvPr/>
        </p:nvSpPr>
        <p:spPr>
          <a:xfrm>
            <a:off x="539552" y="475556"/>
            <a:ext cx="10656590" cy="481707"/>
          </a:xfrm>
          <a:prstGeom prst="rect">
            <a:avLst/>
          </a:prstGeom>
          <a:noFill/>
          <a:ln/>
        </p:spPr>
        <p:txBody>
          <a:bodyPr wrap="none" lIns="0" tIns="0" rIns="0" bIns="0" rtlCol="0" anchor="t"/>
          <a:lstStyle/>
          <a:p>
            <a:pPr>
              <a:lnSpc>
                <a:spcPts val="3792"/>
              </a:lnSpc>
            </a:pPr>
            <a:endParaRPr lang="en-US" sz="3000" dirty="0"/>
          </a:p>
        </p:txBody>
      </p:sp>
      <p:sp>
        <p:nvSpPr>
          <p:cNvPr id="3" name="Shape 1"/>
          <p:cNvSpPr/>
          <p:nvPr/>
        </p:nvSpPr>
        <p:spPr>
          <a:xfrm>
            <a:off x="539552" y="1265535"/>
            <a:ext cx="1389063" cy="888107"/>
          </a:xfrm>
          <a:prstGeom prst="roundRect">
            <a:avLst>
              <a:gd name="adj" fmla="val 7291"/>
            </a:avLst>
          </a:prstGeom>
          <a:solidFill>
            <a:schemeClr val="accent1">
              <a:lumMod val="90000"/>
            </a:schemeClr>
          </a:solidFill>
          <a:ln w="7620">
            <a:solidFill>
              <a:srgbClr val="C7C7D0"/>
            </a:solidFill>
            <a:prstDash val="solid"/>
          </a:ln>
        </p:spPr>
        <p:txBody>
          <a:bodyPr/>
          <a:lstStyle/>
          <a:p>
            <a:endParaRPr lang="fr-FR" sz="2000"/>
          </a:p>
        </p:txBody>
      </p:sp>
      <p:pic>
        <p:nvPicPr>
          <p:cNvPr id="4" name="Image 0" descr="preencoded.png"/>
          <p:cNvPicPr>
            <a:picLocks noChangeAspect="1"/>
          </p:cNvPicPr>
          <p:nvPr/>
        </p:nvPicPr>
        <p:blipFill>
          <a:blip r:embed="rId3">
            <a:duotone>
              <a:prstClr val="black"/>
              <a:schemeClr val="tx1">
                <a:tint val="45000"/>
                <a:satMod val="400000"/>
              </a:schemeClr>
            </a:duotone>
          </a:blip>
          <a:stretch>
            <a:fillRect/>
          </a:stretch>
        </p:blipFill>
        <p:spPr>
          <a:xfrm>
            <a:off x="1125635" y="1543109"/>
            <a:ext cx="316830" cy="396000"/>
          </a:xfrm>
          <a:prstGeom prst="rect">
            <a:avLst/>
          </a:prstGeom>
        </p:spPr>
      </p:pic>
      <p:sp>
        <p:nvSpPr>
          <p:cNvPr id="5" name="Text 2"/>
          <p:cNvSpPr/>
          <p:nvPr/>
        </p:nvSpPr>
        <p:spPr>
          <a:xfrm>
            <a:off x="2082701" y="1419622"/>
            <a:ext cx="2572941" cy="240804"/>
          </a:xfrm>
          <a:prstGeom prst="rect">
            <a:avLst/>
          </a:prstGeom>
          <a:noFill/>
          <a:ln/>
        </p:spPr>
        <p:txBody>
          <a:bodyPr wrap="none" lIns="0" tIns="0" rIns="0" bIns="0" rtlCol="0" anchor="t"/>
          <a:lstStyle/>
          <a:p>
            <a:pPr>
              <a:lnSpc>
                <a:spcPts val="1875"/>
              </a:lnSpc>
            </a:pPr>
            <a:r>
              <a:rPr lang="en-US" sz="1400" b="1" dirty="0">
                <a:latin typeface="Montserrat" pitchFamily="2" charset="77"/>
                <a:ea typeface="Raleway" pitchFamily="34" charset="-122"/>
                <a:cs typeface="Raleway" pitchFamily="34" charset="-120"/>
              </a:rPr>
              <a:t>Définir une vision stratégique</a:t>
            </a:r>
            <a:endParaRPr lang="en-US" sz="1400" b="1" dirty="0">
              <a:latin typeface="Montserrat" pitchFamily="2" charset="77"/>
            </a:endParaRPr>
          </a:p>
        </p:txBody>
      </p:sp>
      <p:sp>
        <p:nvSpPr>
          <p:cNvPr id="6" name="Text 3"/>
          <p:cNvSpPr/>
          <p:nvPr/>
        </p:nvSpPr>
        <p:spPr>
          <a:xfrm>
            <a:off x="2082701" y="1752898"/>
            <a:ext cx="2858194" cy="246658"/>
          </a:xfrm>
          <a:prstGeom prst="rect">
            <a:avLst/>
          </a:prstGeom>
          <a:noFill/>
          <a:ln/>
        </p:spPr>
        <p:txBody>
          <a:bodyPr wrap="none" lIns="0" tIns="0" rIns="0" bIns="0" rtlCol="0" anchor="t"/>
          <a:lstStyle/>
          <a:p>
            <a:pPr>
              <a:lnSpc>
                <a:spcPts val="1917"/>
              </a:lnSpc>
            </a:pPr>
            <a:r>
              <a:rPr lang="en-US" sz="1200" dirty="0">
                <a:latin typeface="Montserrat" pitchFamily="2" charset="77"/>
                <a:ea typeface="Roboto" pitchFamily="34" charset="-122"/>
                <a:cs typeface="Roboto" pitchFamily="34" charset="-120"/>
              </a:rPr>
              <a:t>Intégrer l'IA dans le projet d'établissement</a:t>
            </a:r>
            <a:endParaRPr lang="en-US" sz="1200" dirty="0">
              <a:latin typeface="Montserrat" pitchFamily="2" charset="77"/>
            </a:endParaRPr>
          </a:p>
        </p:txBody>
      </p:sp>
      <p:sp>
        <p:nvSpPr>
          <p:cNvPr id="7" name="Shape 4"/>
          <p:cNvSpPr/>
          <p:nvPr/>
        </p:nvSpPr>
        <p:spPr>
          <a:xfrm>
            <a:off x="2005607" y="2145705"/>
            <a:ext cx="9569847" cy="9525"/>
          </a:xfrm>
          <a:prstGeom prst="roundRect">
            <a:avLst>
              <a:gd name="adj" fmla="val 679779"/>
            </a:avLst>
          </a:prstGeom>
          <a:solidFill>
            <a:srgbClr val="C7C7D0"/>
          </a:solidFill>
          <a:ln/>
        </p:spPr>
        <p:txBody>
          <a:bodyPr/>
          <a:lstStyle/>
          <a:p>
            <a:endParaRPr lang="fr-FR" sz="1800">
              <a:latin typeface="Montserrat" pitchFamily="2" charset="77"/>
            </a:endParaRPr>
          </a:p>
        </p:txBody>
      </p:sp>
      <p:sp>
        <p:nvSpPr>
          <p:cNvPr id="8" name="Shape 5"/>
          <p:cNvSpPr/>
          <p:nvPr/>
        </p:nvSpPr>
        <p:spPr>
          <a:xfrm>
            <a:off x="539552" y="2230636"/>
            <a:ext cx="2778224" cy="888107"/>
          </a:xfrm>
          <a:prstGeom prst="roundRect">
            <a:avLst>
              <a:gd name="adj" fmla="val 7291"/>
            </a:avLst>
          </a:prstGeom>
          <a:solidFill>
            <a:schemeClr val="accent1">
              <a:lumMod val="90000"/>
            </a:schemeClr>
          </a:solidFill>
          <a:ln w="7620">
            <a:solidFill>
              <a:srgbClr val="C7C7D0"/>
            </a:solidFill>
            <a:prstDash val="solid"/>
          </a:ln>
        </p:spPr>
        <p:txBody>
          <a:bodyPr/>
          <a:lstStyle/>
          <a:p>
            <a:endParaRPr lang="fr-FR" sz="2000"/>
          </a:p>
        </p:txBody>
      </p:sp>
      <p:pic>
        <p:nvPicPr>
          <p:cNvPr id="9" name="Image 1" descr="preencoded.png"/>
          <p:cNvPicPr>
            <a:picLocks noChangeAspect="1"/>
          </p:cNvPicPr>
          <p:nvPr/>
        </p:nvPicPr>
        <p:blipFill>
          <a:blip r:embed="rId4">
            <a:duotone>
              <a:prstClr val="black"/>
              <a:schemeClr val="tx1">
                <a:tint val="45000"/>
                <a:satMod val="400000"/>
              </a:schemeClr>
            </a:duotone>
          </a:blip>
          <a:stretch>
            <a:fillRect/>
          </a:stretch>
        </p:blipFill>
        <p:spPr>
          <a:xfrm>
            <a:off x="1820266" y="2508210"/>
            <a:ext cx="316830" cy="396000"/>
          </a:xfrm>
          <a:prstGeom prst="rect">
            <a:avLst/>
          </a:prstGeom>
        </p:spPr>
      </p:pic>
      <p:sp>
        <p:nvSpPr>
          <p:cNvPr id="10" name="Text 6"/>
          <p:cNvSpPr/>
          <p:nvPr/>
        </p:nvSpPr>
        <p:spPr>
          <a:xfrm>
            <a:off x="3471863" y="2384723"/>
            <a:ext cx="2289671" cy="240804"/>
          </a:xfrm>
          <a:prstGeom prst="rect">
            <a:avLst/>
          </a:prstGeom>
          <a:noFill/>
          <a:ln/>
        </p:spPr>
        <p:txBody>
          <a:bodyPr wrap="none" lIns="0" tIns="0" rIns="0" bIns="0" rtlCol="0" anchor="t"/>
          <a:lstStyle/>
          <a:p>
            <a:pPr>
              <a:lnSpc>
                <a:spcPts val="1875"/>
              </a:lnSpc>
            </a:pPr>
            <a:r>
              <a:rPr lang="en-US" sz="1400" b="1" dirty="0">
                <a:latin typeface="Montserrat" pitchFamily="2" charset="77"/>
                <a:ea typeface="Raleway" pitchFamily="34" charset="-122"/>
                <a:cs typeface="Raleway" pitchFamily="34" charset="-120"/>
              </a:rPr>
              <a:t>Lancer des projets pilotes</a:t>
            </a:r>
            <a:endParaRPr lang="en-US" sz="1400" b="1" dirty="0">
              <a:latin typeface="Montserrat" pitchFamily="2" charset="77"/>
            </a:endParaRPr>
          </a:p>
        </p:txBody>
      </p:sp>
      <p:sp>
        <p:nvSpPr>
          <p:cNvPr id="11" name="Text 7"/>
          <p:cNvSpPr/>
          <p:nvPr/>
        </p:nvSpPr>
        <p:spPr>
          <a:xfrm>
            <a:off x="3471862" y="2717999"/>
            <a:ext cx="2790627" cy="246658"/>
          </a:xfrm>
          <a:prstGeom prst="rect">
            <a:avLst/>
          </a:prstGeom>
          <a:noFill/>
          <a:ln/>
        </p:spPr>
        <p:txBody>
          <a:bodyPr wrap="none" lIns="0" tIns="0" rIns="0" bIns="0" rtlCol="0" anchor="t"/>
          <a:lstStyle/>
          <a:p>
            <a:pPr>
              <a:lnSpc>
                <a:spcPts val="1917"/>
              </a:lnSpc>
            </a:pPr>
            <a:r>
              <a:rPr lang="en-US" sz="1200" dirty="0">
                <a:latin typeface="Montserrat" pitchFamily="2" charset="77"/>
                <a:ea typeface="Roboto" pitchFamily="34" charset="-122"/>
                <a:cs typeface="Roboto" pitchFamily="34" charset="-120"/>
              </a:rPr>
              <a:t>Tester et ajuster avant déploiement large</a:t>
            </a:r>
            <a:endParaRPr lang="en-US" sz="1200" dirty="0">
              <a:latin typeface="Montserrat" pitchFamily="2" charset="77"/>
            </a:endParaRPr>
          </a:p>
        </p:txBody>
      </p:sp>
      <p:sp>
        <p:nvSpPr>
          <p:cNvPr id="12" name="Shape 8"/>
          <p:cNvSpPr/>
          <p:nvPr/>
        </p:nvSpPr>
        <p:spPr>
          <a:xfrm>
            <a:off x="3394769" y="3110806"/>
            <a:ext cx="8180685" cy="9525"/>
          </a:xfrm>
          <a:prstGeom prst="roundRect">
            <a:avLst>
              <a:gd name="adj" fmla="val 679779"/>
            </a:avLst>
          </a:prstGeom>
          <a:solidFill>
            <a:srgbClr val="C7C7D0"/>
          </a:solidFill>
          <a:ln/>
        </p:spPr>
        <p:txBody>
          <a:bodyPr/>
          <a:lstStyle/>
          <a:p>
            <a:endParaRPr lang="fr-FR" sz="1800">
              <a:latin typeface="Montserrat" pitchFamily="2" charset="77"/>
            </a:endParaRPr>
          </a:p>
        </p:txBody>
      </p:sp>
      <p:sp>
        <p:nvSpPr>
          <p:cNvPr id="13" name="Shape 9"/>
          <p:cNvSpPr/>
          <p:nvPr/>
        </p:nvSpPr>
        <p:spPr>
          <a:xfrm>
            <a:off x="539552" y="3195737"/>
            <a:ext cx="4167287" cy="888107"/>
          </a:xfrm>
          <a:prstGeom prst="roundRect">
            <a:avLst>
              <a:gd name="adj" fmla="val 7291"/>
            </a:avLst>
          </a:prstGeom>
          <a:solidFill>
            <a:schemeClr val="accent1">
              <a:lumMod val="90000"/>
            </a:schemeClr>
          </a:solidFill>
          <a:ln w="7620">
            <a:solidFill>
              <a:srgbClr val="C7C7D0"/>
            </a:solidFill>
            <a:prstDash val="solid"/>
          </a:ln>
        </p:spPr>
        <p:txBody>
          <a:bodyPr/>
          <a:lstStyle/>
          <a:p>
            <a:endParaRPr lang="fr-FR" sz="2000"/>
          </a:p>
        </p:txBody>
      </p:sp>
      <p:pic>
        <p:nvPicPr>
          <p:cNvPr id="14" name="Image 2" descr="preencoded.png"/>
          <p:cNvPicPr>
            <a:picLocks noChangeAspect="1"/>
          </p:cNvPicPr>
          <p:nvPr/>
        </p:nvPicPr>
        <p:blipFill>
          <a:blip r:embed="rId5">
            <a:duotone>
              <a:prstClr val="black"/>
              <a:schemeClr val="tx1">
                <a:tint val="45000"/>
                <a:satMod val="400000"/>
              </a:schemeClr>
            </a:duotone>
          </a:blip>
          <a:stretch>
            <a:fillRect/>
          </a:stretch>
        </p:blipFill>
        <p:spPr>
          <a:xfrm>
            <a:off x="2514797" y="3473310"/>
            <a:ext cx="316830" cy="396000"/>
          </a:xfrm>
          <a:prstGeom prst="rect">
            <a:avLst/>
          </a:prstGeom>
        </p:spPr>
      </p:pic>
      <p:sp>
        <p:nvSpPr>
          <p:cNvPr id="15" name="Text 10"/>
          <p:cNvSpPr/>
          <p:nvPr/>
        </p:nvSpPr>
        <p:spPr>
          <a:xfrm>
            <a:off x="4860925" y="3349824"/>
            <a:ext cx="2961581" cy="240804"/>
          </a:xfrm>
          <a:prstGeom prst="rect">
            <a:avLst/>
          </a:prstGeom>
          <a:noFill/>
          <a:ln/>
        </p:spPr>
        <p:txBody>
          <a:bodyPr wrap="none" lIns="0" tIns="0" rIns="0" bIns="0" rtlCol="0" anchor="t"/>
          <a:lstStyle/>
          <a:p>
            <a:pPr>
              <a:lnSpc>
                <a:spcPts val="1875"/>
              </a:lnSpc>
            </a:pPr>
            <a:r>
              <a:rPr lang="en-US" sz="1400" b="1" dirty="0">
                <a:latin typeface="Montserrat" pitchFamily="2" charset="77"/>
                <a:ea typeface="Raleway" pitchFamily="34" charset="-122"/>
                <a:cs typeface="Raleway" pitchFamily="34" charset="-120"/>
              </a:rPr>
              <a:t>Impliquer activement les équipes</a:t>
            </a:r>
            <a:endParaRPr lang="en-US" sz="1400" b="1" dirty="0">
              <a:latin typeface="Montserrat" pitchFamily="2" charset="77"/>
            </a:endParaRPr>
          </a:p>
        </p:txBody>
      </p:sp>
      <p:sp>
        <p:nvSpPr>
          <p:cNvPr id="16" name="Text 11"/>
          <p:cNvSpPr/>
          <p:nvPr/>
        </p:nvSpPr>
        <p:spPr>
          <a:xfrm>
            <a:off x="4860925" y="3683099"/>
            <a:ext cx="3218756" cy="246658"/>
          </a:xfrm>
          <a:prstGeom prst="rect">
            <a:avLst/>
          </a:prstGeom>
          <a:noFill/>
          <a:ln/>
        </p:spPr>
        <p:txBody>
          <a:bodyPr wrap="none" lIns="0" tIns="0" rIns="0" bIns="0" rtlCol="0" anchor="t"/>
          <a:lstStyle/>
          <a:p>
            <a:pPr>
              <a:lnSpc>
                <a:spcPts val="1917"/>
              </a:lnSpc>
            </a:pPr>
            <a:r>
              <a:rPr lang="en-US" sz="1200" dirty="0">
                <a:latin typeface="Montserrat" pitchFamily="2" charset="77"/>
                <a:ea typeface="Roboto" pitchFamily="34" charset="-122"/>
                <a:cs typeface="Roboto" pitchFamily="34" charset="-120"/>
              </a:rPr>
              <a:t>Co-construire les solutions avec les utilisateurs</a:t>
            </a:r>
            <a:endParaRPr lang="en-US" sz="1200" dirty="0">
              <a:latin typeface="Montserrat" pitchFamily="2" charset="77"/>
            </a:endParaRPr>
          </a:p>
        </p:txBody>
      </p:sp>
      <p:sp>
        <p:nvSpPr>
          <p:cNvPr id="17" name="Shape 12"/>
          <p:cNvSpPr/>
          <p:nvPr/>
        </p:nvSpPr>
        <p:spPr>
          <a:xfrm>
            <a:off x="4783832" y="4075907"/>
            <a:ext cx="6791623" cy="9525"/>
          </a:xfrm>
          <a:prstGeom prst="roundRect">
            <a:avLst>
              <a:gd name="adj" fmla="val 679779"/>
            </a:avLst>
          </a:prstGeom>
          <a:solidFill>
            <a:srgbClr val="C7C7D0"/>
          </a:solidFill>
          <a:ln/>
        </p:spPr>
        <p:txBody>
          <a:bodyPr/>
          <a:lstStyle/>
          <a:p>
            <a:endParaRPr lang="fr-FR" sz="1800">
              <a:latin typeface="Montserrat" pitchFamily="2" charset="77"/>
            </a:endParaRPr>
          </a:p>
        </p:txBody>
      </p:sp>
      <p:sp>
        <p:nvSpPr>
          <p:cNvPr id="18" name="Shape 13"/>
          <p:cNvSpPr/>
          <p:nvPr/>
        </p:nvSpPr>
        <p:spPr>
          <a:xfrm>
            <a:off x="539552" y="4160837"/>
            <a:ext cx="5556448" cy="888107"/>
          </a:xfrm>
          <a:prstGeom prst="roundRect">
            <a:avLst>
              <a:gd name="adj" fmla="val 7291"/>
            </a:avLst>
          </a:prstGeom>
          <a:solidFill>
            <a:schemeClr val="accent1">
              <a:lumMod val="90000"/>
            </a:schemeClr>
          </a:solidFill>
          <a:ln w="7620">
            <a:solidFill>
              <a:srgbClr val="C7C7D0"/>
            </a:solidFill>
            <a:prstDash val="solid"/>
          </a:ln>
        </p:spPr>
        <p:txBody>
          <a:bodyPr/>
          <a:lstStyle/>
          <a:p>
            <a:endParaRPr lang="fr-FR" sz="2000"/>
          </a:p>
        </p:txBody>
      </p:sp>
      <p:pic>
        <p:nvPicPr>
          <p:cNvPr id="19" name="Image 3" descr="preencoded.png"/>
          <p:cNvPicPr>
            <a:picLocks noChangeAspect="1"/>
          </p:cNvPicPr>
          <p:nvPr/>
        </p:nvPicPr>
        <p:blipFill>
          <a:blip r:embed="rId6">
            <a:duotone>
              <a:prstClr val="black"/>
              <a:schemeClr val="tx1">
                <a:tint val="45000"/>
                <a:satMod val="400000"/>
              </a:schemeClr>
            </a:duotone>
          </a:blip>
          <a:stretch>
            <a:fillRect/>
          </a:stretch>
        </p:blipFill>
        <p:spPr>
          <a:xfrm>
            <a:off x="3209328" y="4438410"/>
            <a:ext cx="316830" cy="396000"/>
          </a:xfrm>
          <a:prstGeom prst="rect">
            <a:avLst/>
          </a:prstGeom>
        </p:spPr>
      </p:pic>
      <p:sp>
        <p:nvSpPr>
          <p:cNvPr id="20" name="Text 14"/>
          <p:cNvSpPr/>
          <p:nvPr/>
        </p:nvSpPr>
        <p:spPr>
          <a:xfrm>
            <a:off x="6250087" y="4314925"/>
            <a:ext cx="2687737" cy="240804"/>
          </a:xfrm>
          <a:prstGeom prst="rect">
            <a:avLst/>
          </a:prstGeom>
          <a:noFill/>
          <a:ln/>
        </p:spPr>
        <p:txBody>
          <a:bodyPr wrap="none" lIns="0" tIns="0" rIns="0" bIns="0" rtlCol="0" anchor="t"/>
          <a:lstStyle/>
          <a:p>
            <a:pPr>
              <a:lnSpc>
                <a:spcPts val="1875"/>
              </a:lnSpc>
            </a:pPr>
            <a:r>
              <a:rPr lang="en-US" sz="1400" b="1" dirty="0">
                <a:latin typeface="Montserrat" pitchFamily="2" charset="77"/>
                <a:ea typeface="Raleway" pitchFamily="34" charset="-122"/>
                <a:cs typeface="Raleway" pitchFamily="34" charset="-120"/>
              </a:rPr>
              <a:t>S'appuyer sur des partenariats</a:t>
            </a:r>
            <a:endParaRPr lang="en-US" sz="1400" b="1" dirty="0">
              <a:latin typeface="Montserrat" pitchFamily="2" charset="77"/>
            </a:endParaRPr>
          </a:p>
        </p:txBody>
      </p:sp>
      <p:sp>
        <p:nvSpPr>
          <p:cNvPr id="21" name="Text 15"/>
          <p:cNvSpPr/>
          <p:nvPr/>
        </p:nvSpPr>
        <p:spPr>
          <a:xfrm>
            <a:off x="6250087" y="4648200"/>
            <a:ext cx="3789363" cy="246658"/>
          </a:xfrm>
          <a:prstGeom prst="rect">
            <a:avLst/>
          </a:prstGeom>
          <a:noFill/>
          <a:ln/>
        </p:spPr>
        <p:txBody>
          <a:bodyPr wrap="none" lIns="0" tIns="0" rIns="0" bIns="0" rtlCol="0" anchor="t"/>
          <a:lstStyle/>
          <a:p>
            <a:pPr>
              <a:lnSpc>
                <a:spcPts val="1917"/>
              </a:lnSpc>
            </a:pPr>
            <a:r>
              <a:rPr lang="en-US" sz="1200" dirty="0">
                <a:latin typeface="Montserrat" pitchFamily="2" charset="77"/>
                <a:ea typeface="Roboto" pitchFamily="34" charset="-122"/>
                <a:cs typeface="Roboto" pitchFamily="34" charset="-120"/>
              </a:rPr>
              <a:t>Collaborer avec des experts et partager les expériences</a:t>
            </a:r>
            <a:endParaRPr lang="en-US" sz="1200" dirty="0">
              <a:latin typeface="Montserrat" pitchFamily="2" charset="77"/>
            </a:endParaRPr>
          </a:p>
        </p:txBody>
      </p:sp>
      <p:sp>
        <p:nvSpPr>
          <p:cNvPr id="22" name="Text 16"/>
          <p:cNvSpPr/>
          <p:nvPr/>
        </p:nvSpPr>
        <p:spPr>
          <a:xfrm>
            <a:off x="539552" y="5370399"/>
            <a:ext cx="11112897" cy="493316"/>
          </a:xfrm>
          <a:prstGeom prst="rect">
            <a:avLst/>
          </a:prstGeom>
          <a:noFill/>
          <a:ln/>
        </p:spPr>
        <p:txBody>
          <a:bodyPr wrap="square" lIns="0" tIns="0" rIns="0" bIns="0" rtlCol="0" anchor="t"/>
          <a:lstStyle/>
          <a:p>
            <a:pPr>
              <a:lnSpc>
                <a:spcPts val="1917"/>
              </a:lnSpc>
            </a:pPr>
            <a:r>
              <a:rPr lang="en-US" sz="1208" dirty="0">
                <a:solidFill>
                  <a:schemeClr val="bg1"/>
                </a:solidFill>
                <a:latin typeface="Montserrat" pitchFamily="2" charset="77"/>
                <a:ea typeface="Roboto" pitchFamily="34" charset="-122"/>
                <a:cs typeface="Roboto" pitchFamily="34" charset="-120"/>
              </a:rPr>
              <a:t>L'hôpital intelligent de demain repose sur l'intégration harmonieuse des différents systèmes d'information et des solutions d'IA au service d'une vision stratégique globale. Cette intégration permet une prise de décision plus éclairée à tous les niveaux, depuis le lit du patient jusqu'à la direction de l'établissement.</a:t>
            </a:r>
            <a:endParaRPr lang="en-US" sz="1208" dirty="0">
              <a:solidFill>
                <a:schemeClr val="bg1"/>
              </a:solidFill>
              <a:latin typeface="Montserrat" pitchFamily="2" charset="77"/>
            </a:endParaRPr>
          </a:p>
        </p:txBody>
      </p:sp>
      <p:sp>
        <p:nvSpPr>
          <p:cNvPr id="24" name="Titre 23">
            <a:extLst>
              <a:ext uri="{FF2B5EF4-FFF2-40B4-BE49-F238E27FC236}">
                <a16:creationId xmlns:a16="http://schemas.microsoft.com/office/drawing/2014/main" id="{BD99403F-A9EC-A105-884F-D777E2D43AD7}"/>
              </a:ext>
            </a:extLst>
          </p:cNvPr>
          <p:cNvSpPr>
            <a:spLocks noGrp="1"/>
          </p:cNvSpPr>
          <p:nvPr>
            <p:ph type="title"/>
          </p:nvPr>
        </p:nvSpPr>
        <p:spPr/>
        <p:txBody>
          <a:bodyPr/>
          <a:lstStyle/>
          <a:p>
            <a:r>
              <a:rPr lang="fr-FR" dirty="0"/>
              <a:t>Vers l'Hôpital Intelligent : Perspectives et Recommandations</a:t>
            </a:r>
            <a:br>
              <a:rPr lang="fr-FR" dirty="0"/>
            </a:br>
            <a:endParaRPr lang="fr-FR" dirty="0"/>
          </a:p>
        </p:txBody>
      </p:sp>
      <p:pic>
        <p:nvPicPr>
          <p:cNvPr id="26" name="Image 25">
            <a:extLst>
              <a:ext uri="{FF2B5EF4-FFF2-40B4-BE49-F238E27FC236}">
                <a16:creationId xmlns:a16="http://schemas.microsoft.com/office/drawing/2014/main" id="{2306B774-B6DB-E10D-5FE5-D90C32F83CDE}"/>
              </a:ext>
            </a:extLst>
          </p:cNvPr>
          <p:cNvPicPr>
            <a:picLocks noChangeAspect="1"/>
          </p:cNvPicPr>
          <p:nvPr/>
        </p:nvPicPr>
        <p:blipFill>
          <a:blip r:embed="rId7"/>
          <a:stretch>
            <a:fillRect/>
          </a:stretch>
        </p:blipFill>
        <p:spPr>
          <a:xfrm>
            <a:off x="10402285" y="6405285"/>
            <a:ext cx="1789715" cy="432000"/>
          </a:xfrm>
          <a:prstGeom prst="rect">
            <a:avLst/>
          </a:prstGeom>
        </p:spPr>
      </p:pic>
      <p:sp>
        <p:nvSpPr>
          <p:cNvPr id="23" name="Text 17"/>
          <p:cNvSpPr/>
          <p:nvPr/>
        </p:nvSpPr>
        <p:spPr>
          <a:xfrm>
            <a:off x="539552" y="6055369"/>
            <a:ext cx="11112897" cy="493316"/>
          </a:xfrm>
          <a:prstGeom prst="rect">
            <a:avLst/>
          </a:prstGeom>
          <a:noFill/>
          <a:ln/>
        </p:spPr>
        <p:txBody>
          <a:bodyPr wrap="square" lIns="0" tIns="0" rIns="0" bIns="0" rtlCol="0" anchor="t"/>
          <a:lstStyle/>
          <a:p>
            <a:pPr>
              <a:lnSpc>
                <a:spcPts val="1917"/>
              </a:lnSpc>
            </a:pPr>
            <a:r>
              <a:rPr lang="en-US" sz="1208" dirty="0">
                <a:solidFill>
                  <a:schemeClr val="bg1"/>
                </a:solidFill>
                <a:latin typeface="Montserrat" pitchFamily="2" charset="77"/>
                <a:ea typeface="Roboto" pitchFamily="34" charset="-122"/>
                <a:cs typeface="Roboto" pitchFamily="34" charset="-120"/>
              </a:rPr>
              <a:t>Pour y parvenir, il est recommandé d'adopter une approche progressive, en commençant par </a:t>
            </a:r>
            <a:r>
              <a:rPr lang="en-US" sz="1208" b="1" dirty="0">
                <a:solidFill>
                  <a:schemeClr val="bg1"/>
                </a:solidFill>
                <a:latin typeface="Montserrat" pitchFamily="2" charset="77"/>
                <a:ea typeface="Roboto" pitchFamily="34" charset="-122"/>
                <a:cs typeface="Roboto" pitchFamily="34" charset="-120"/>
              </a:rPr>
              <a:t>identifier les problématiques prioritaires </a:t>
            </a:r>
            <a:r>
              <a:rPr lang="en-US" sz="1208" dirty="0">
                <a:solidFill>
                  <a:schemeClr val="bg1"/>
                </a:solidFill>
                <a:latin typeface="Montserrat" pitchFamily="2" charset="77"/>
                <a:ea typeface="Roboto" pitchFamily="34" charset="-122"/>
                <a:cs typeface="Roboto" pitchFamily="34" charset="-120"/>
              </a:rPr>
              <a:t>où l'IA peut apporter une réelle valeur ajoutée, puis en déployant des projets pilotes dont les résultats pourront être mesurés objectivement avant tout déploiement à plus grande échelle.</a:t>
            </a:r>
            <a:endParaRPr lang="en-US" sz="1208" dirty="0">
              <a:solidFill>
                <a:schemeClr val="bg1"/>
              </a:solidFill>
              <a:latin typeface="Montserrat" pitchFamily="2" charset="77"/>
            </a:endParaRPr>
          </a:p>
        </p:txBody>
      </p:sp>
    </p:spTree>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538B169B-E649-295F-4111-A6A1D3E92817}"/>
              </a:ext>
            </a:extLst>
          </p:cNvPr>
          <p:cNvSpPr>
            <a:spLocks noGrp="1"/>
          </p:cNvSpPr>
          <p:nvPr>
            <p:ph type="body" sz="quarter" idx="11"/>
          </p:nvPr>
        </p:nvSpPr>
        <p:spPr>
          <a:xfrm>
            <a:off x="641567" y="5674741"/>
            <a:ext cx="3317116" cy="332399"/>
          </a:xfrm>
        </p:spPr>
        <p:txBody>
          <a:bodyPr/>
          <a:lstStyle/>
          <a:p>
            <a:pPr>
              <a:spcBef>
                <a:spcPts val="0"/>
              </a:spcBef>
            </a:pPr>
            <a:r>
              <a:rPr lang="fr-FR"/>
              <a:t>9 rue du Colonel Pierre Avia – CP B206</a:t>
            </a:r>
          </a:p>
          <a:p>
            <a:pPr>
              <a:spcBef>
                <a:spcPts val="0"/>
              </a:spcBef>
            </a:pPr>
            <a:r>
              <a:rPr lang="fr-FR"/>
              <a:t>75757 PARIS CEDEX 15</a:t>
            </a:r>
          </a:p>
        </p:txBody>
      </p:sp>
      <p:sp>
        <p:nvSpPr>
          <p:cNvPr id="3" name="Titre 2">
            <a:extLst>
              <a:ext uri="{FF2B5EF4-FFF2-40B4-BE49-F238E27FC236}">
                <a16:creationId xmlns:a16="http://schemas.microsoft.com/office/drawing/2014/main" id="{1447D412-BF08-24D8-F1B2-879B0E425E4C}"/>
              </a:ext>
            </a:extLst>
          </p:cNvPr>
          <p:cNvSpPr>
            <a:spLocks noGrp="1"/>
          </p:cNvSpPr>
          <p:nvPr>
            <p:ph type="title"/>
          </p:nvPr>
        </p:nvSpPr>
        <p:spPr/>
        <p:txBody>
          <a:bodyPr/>
          <a:lstStyle/>
          <a:p>
            <a:r>
              <a:rPr lang="fr-FR">
                <a:solidFill>
                  <a:srgbClr val="1AA6A6"/>
                </a:solidFill>
              </a:rPr>
              <a:t>Merci</a:t>
            </a:r>
            <a:r>
              <a:rPr lang="fr-FR"/>
              <a:t> pour votre attention</a:t>
            </a:r>
          </a:p>
        </p:txBody>
      </p:sp>
    </p:spTree>
    <p:extLst>
      <p:ext uri="{BB962C8B-B14F-4D97-AF65-F5344CB8AC3E}">
        <p14:creationId xmlns:p14="http://schemas.microsoft.com/office/powerpoint/2010/main" val="33775670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8B6BA9FD-EBF3-2E1E-6DEE-85A02830CE4C}"/>
              </a:ext>
            </a:extLst>
          </p:cNvPr>
          <p:cNvSpPr>
            <a:spLocks noGrp="1"/>
          </p:cNvSpPr>
          <p:nvPr>
            <p:ph type="body" sz="quarter" idx="13"/>
          </p:nvPr>
        </p:nvSpPr>
        <p:spPr/>
        <p:txBody>
          <a:bodyPr>
            <a:normAutofit fontScale="47500" lnSpcReduction="20000"/>
          </a:bodyPr>
          <a:lstStyle/>
          <a:p>
            <a:pPr rtl="0"/>
            <a:r>
              <a:rPr lang="fr-FR" sz="4200" b="1"/>
              <a:t>La Poste Santé &amp; Autonomie, </a:t>
            </a:r>
            <a:br>
              <a:rPr lang="fr-FR" sz="4200" b="1"/>
            </a:br>
            <a:r>
              <a:rPr lang="fr-FR" sz="4200" b="1"/>
              <a:t>un ensemble d'expertise du groupe La Poste</a:t>
            </a:r>
            <a:endParaRPr lang="fr-FR" sz="4200"/>
          </a:p>
          <a:p>
            <a:pPr rtl="0"/>
            <a:r>
              <a:rPr lang="fr-FR" sz="2300" b="0">
                <a:effectLst/>
              </a:rPr>
              <a:t>La Poste Santé &amp; Autonomie est l’ensemble d'expertise des services humains et digitaux en santé du groupe La Poste dont il rassemble les activités dans ce domaine depuis 2023, dont Maincare, </a:t>
            </a:r>
            <a:r>
              <a:rPr lang="fr-FR" sz="2300" b="0" err="1">
                <a:effectLst/>
              </a:rPr>
              <a:t>Weliom</a:t>
            </a:r>
            <a:r>
              <a:rPr lang="fr-FR" sz="2300" b="0">
                <a:effectLst/>
              </a:rPr>
              <a:t>, </a:t>
            </a:r>
            <a:r>
              <a:rPr lang="fr-FR" sz="2300" b="0" err="1">
                <a:effectLst/>
              </a:rPr>
              <a:t>Heva</a:t>
            </a:r>
            <a:r>
              <a:rPr lang="fr-FR" sz="2300" b="0">
                <a:effectLst/>
              </a:rPr>
              <a:t>, </a:t>
            </a:r>
            <a:r>
              <a:rPr lang="fr-FR" sz="2300" b="0" err="1">
                <a:effectLst/>
              </a:rPr>
              <a:t>Asten</a:t>
            </a:r>
            <a:r>
              <a:rPr lang="fr-FR" sz="2300" b="0">
                <a:effectLst/>
              </a:rPr>
              <a:t> Santé, </a:t>
            </a:r>
            <a:r>
              <a:rPr lang="fr-FR" sz="2300" b="0" err="1">
                <a:effectLst/>
              </a:rPr>
              <a:t>Diadom</a:t>
            </a:r>
            <a:r>
              <a:rPr lang="fr-FR" sz="2300" b="0">
                <a:effectLst/>
              </a:rPr>
              <a:t>, </a:t>
            </a:r>
            <a:r>
              <a:rPr lang="fr-FR" sz="2300" b="0" err="1">
                <a:effectLst/>
              </a:rPr>
              <a:t>Axeo</a:t>
            </a:r>
            <a:r>
              <a:rPr lang="fr-FR" sz="2300" b="0">
                <a:effectLst/>
              </a:rPr>
              <a:t> Service et Age d'Or.</a:t>
            </a:r>
          </a:p>
          <a:p>
            <a:pPr rtl="0"/>
            <a:r>
              <a:rPr lang="fr-FR" sz="2300" b="0">
                <a:effectLst/>
              </a:rPr>
              <a:t>Piloté par Dominique </a:t>
            </a:r>
            <a:r>
              <a:rPr lang="fr-FR" sz="2300" b="0" err="1">
                <a:effectLst/>
              </a:rPr>
              <a:t>Pon</a:t>
            </a:r>
            <a:r>
              <a:rPr lang="fr-FR" sz="2300" b="0">
                <a:effectLst/>
              </a:rPr>
              <a:t>, La Poste Santé &amp; Autonomie souhaite accompagner la transformation, dans un cadre souverain et éthique, du système de santé et répondre à deux enjeux majeurs : favoriser la prévention et le maintien en bonne santé à domicile et valoriser la donnée de santé pour améliorer l’efficience et favoriser l’innovation.</a:t>
            </a:r>
          </a:p>
          <a:p>
            <a:pPr rtl="0"/>
            <a:r>
              <a:rPr lang="fr-FR" sz="2300" b="0">
                <a:effectLst/>
              </a:rPr>
              <a:t>La Poste Santé &amp; Autonomie a pour ambition de devenir un partenaire de référence pour les professionnels de santé, les établissements et les industries de santé autour des services de proximité humaine pour la santé à domicile, et des services numériques de confiance pour les données de santé. La Poste Santé &amp; Autonomie intègre les expertises de près de 3 000 collaborateurs et a réalisé en 2023 un chiffre d’affaires de 300 millions d’€.</a:t>
            </a:r>
          </a:p>
        </p:txBody>
      </p:sp>
      <p:sp>
        <p:nvSpPr>
          <p:cNvPr id="3" name="Espace réservé de la date 2">
            <a:extLst>
              <a:ext uri="{FF2B5EF4-FFF2-40B4-BE49-F238E27FC236}">
                <a16:creationId xmlns:a16="http://schemas.microsoft.com/office/drawing/2014/main" id="{40503D66-BD4B-AF62-F169-FF6039B92117}"/>
              </a:ext>
            </a:extLst>
          </p:cNvPr>
          <p:cNvSpPr>
            <a:spLocks noGrp="1"/>
          </p:cNvSpPr>
          <p:nvPr>
            <p:ph type="dt" sz="half" idx="14"/>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fr-FR" sz="800" b="1" i="0" u="none" strike="noStrike" kern="1200" cap="none" spc="0" normalizeH="0" baseline="0" noProof="0">
                <a:ln>
                  <a:noFill/>
                </a:ln>
                <a:solidFill>
                  <a:srgbClr val="FFFFFF"/>
                </a:solidFill>
                <a:effectLst/>
                <a:uLnTx/>
                <a:uFillTx/>
                <a:latin typeface="Montserrat" pitchFamily="2" charset="77"/>
                <a:ea typeface="+mn-ea"/>
                <a:cs typeface="Arial" pitchFamily="34" charset="0"/>
              </a:rPr>
              <a:t>HIMSS 2025</a:t>
            </a:r>
          </a:p>
        </p:txBody>
      </p:sp>
      <p:sp>
        <p:nvSpPr>
          <p:cNvPr id="5" name="Espace réservé du numéro de diapositive 4">
            <a:extLst>
              <a:ext uri="{FF2B5EF4-FFF2-40B4-BE49-F238E27FC236}">
                <a16:creationId xmlns:a16="http://schemas.microsoft.com/office/drawing/2014/main" id="{C8EDE13B-3DD4-7260-2368-6D7C7D8F603F}"/>
              </a:ext>
            </a:extLst>
          </p:cNvPr>
          <p:cNvSpPr>
            <a:spLocks noGrp="1"/>
          </p:cNvSpPr>
          <p:nvPr>
            <p:ph type="sldNum" sz="quarter" idx="16"/>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fld id="{53DB8CE1-6779-46F0-B962-0147F6BA4944}" type="slidenum">
              <a:rPr kumimoji="0" lang="fr-FR" sz="933" b="1" i="0" u="none" strike="noStrike" kern="1200" cap="none" spc="0" normalizeH="0" baseline="0" noProof="0" smtClean="0">
                <a:ln>
                  <a:noFill/>
                </a:ln>
                <a:solidFill>
                  <a:srgbClr val="FFFFFF"/>
                </a:solidFill>
                <a:effectLst/>
                <a:uLnTx/>
                <a:uFillTx/>
                <a:latin typeface="Montserrat" pitchFamily="2" charset="77"/>
                <a:ea typeface="+mn-ea"/>
                <a:cs typeface="+mn-cs"/>
              </a:rPr>
              <a:pPr marL="0" marR="0" lvl="0" indent="0" algn="l" defTabSz="1219170" rtl="0" eaLnBrk="1" fontAlgn="auto" latinLnBrk="0" hangingPunct="1">
                <a:lnSpc>
                  <a:spcPct val="100000"/>
                </a:lnSpc>
                <a:spcBef>
                  <a:spcPts val="0"/>
                </a:spcBef>
                <a:spcAft>
                  <a:spcPts val="0"/>
                </a:spcAft>
                <a:buClrTx/>
                <a:buSzTx/>
                <a:buFontTx/>
                <a:buNone/>
                <a:tabLst/>
                <a:defRPr/>
              </a:pPr>
              <a:t>18</a:t>
            </a:fld>
            <a:endParaRPr kumimoji="0" lang="fr-FR" sz="933" b="1" i="0" u="none" strike="noStrike" kern="1200" cap="none" spc="0" normalizeH="0" baseline="0" noProof="0">
              <a:ln>
                <a:noFill/>
              </a:ln>
              <a:solidFill>
                <a:srgbClr val="FFFFFF"/>
              </a:solidFill>
              <a:effectLst/>
              <a:uLnTx/>
              <a:uFillTx/>
              <a:latin typeface="Montserrat" pitchFamily="2" charset="77"/>
              <a:ea typeface="+mn-ea"/>
              <a:cs typeface="+mn-cs"/>
            </a:endParaRPr>
          </a:p>
        </p:txBody>
      </p:sp>
    </p:spTree>
    <p:extLst>
      <p:ext uri="{BB962C8B-B14F-4D97-AF65-F5344CB8AC3E}">
        <p14:creationId xmlns:p14="http://schemas.microsoft.com/office/powerpoint/2010/main" val="111708009"/>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e la date 2"/>
          <p:cNvSpPr>
            <a:spLocks noGrp="1"/>
          </p:cNvSpPr>
          <p:nvPr>
            <p:ph type="dt" sz="half" idx="14"/>
          </p:nvPr>
        </p:nvSpPr>
        <p:spPr/>
        <p:txBody>
          <a:bodyPr/>
          <a:lstStyle/>
          <a:p>
            <a:r>
              <a:rPr lang="fr-FR" dirty="0"/>
              <a:t>HIMSS 2025</a:t>
            </a:r>
          </a:p>
        </p:txBody>
      </p:sp>
      <p:sp>
        <p:nvSpPr>
          <p:cNvPr id="5" name="Espace réservé du numéro de diapositive 4"/>
          <p:cNvSpPr>
            <a:spLocks noGrp="1"/>
          </p:cNvSpPr>
          <p:nvPr>
            <p:ph type="sldNum" sz="quarter" idx="16"/>
          </p:nvPr>
        </p:nvSpPr>
        <p:spPr/>
        <p:txBody>
          <a:bodyPr/>
          <a:lstStyle/>
          <a:p>
            <a:fld id="{53DB8CE1-6779-46F0-B962-0147F6BA4944}" type="slidenum">
              <a:rPr lang="fr-FR" smtClean="0"/>
              <a:pPr/>
              <a:t>2</a:t>
            </a:fld>
            <a:endParaRPr lang="fr-FR" dirty="0"/>
          </a:p>
        </p:txBody>
      </p:sp>
      <p:grpSp>
        <p:nvGrpSpPr>
          <p:cNvPr id="20" name="Groupe 19"/>
          <p:cNvGrpSpPr/>
          <p:nvPr/>
        </p:nvGrpSpPr>
        <p:grpSpPr>
          <a:xfrm>
            <a:off x="3168073" y="4659294"/>
            <a:ext cx="7352396" cy="1906331"/>
            <a:chOff x="3048000" y="4416356"/>
            <a:chExt cx="7352396" cy="1906331"/>
          </a:xfrm>
        </p:grpSpPr>
        <p:sp>
          <p:nvSpPr>
            <p:cNvPr id="21" name="Espace réservé du texte 1"/>
            <p:cNvSpPr txBox="1">
              <a:spLocks/>
            </p:cNvSpPr>
            <p:nvPr/>
          </p:nvSpPr>
          <p:spPr>
            <a:xfrm>
              <a:off x="3200396" y="4416356"/>
              <a:ext cx="7200000" cy="1906331"/>
            </a:xfrm>
            <a:prstGeom prst="rect">
              <a:avLst/>
            </a:prstGeom>
          </p:spPr>
          <p:txBody>
            <a:bodyPr vert="horz" lIns="0" tIns="91440" rIns="91440" bIns="45720" rtlCol="0" anchor="t">
              <a:normAutofit/>
            </a:bodyPr>
            <a:lstStyle>
              <a:lvl1pPr marL="0" indent="0" algn="ctr" defTabSz="1219170" rtl="0" eaLnBrk="1" latinLnBrk="0" hangingPunct="1">
                <a:lnSpc>
                  <a:spcPct val="100000"/>
                </a:lnSpc>
                <a:spcBef>
                  <a:spcPts val="0"/>
                </a:spcBef>
                <a:spcAft>
                  <a:spcPts val="1333"/>
                </a:spcAft>
                <a:buClr>
                  <a:schemeClr val="accent2"/>
                </a:buClr>
                <a:buSzPct val="100000"/>
                <a:buFont typeface="Arial" pitchFamily="34" charset="0"/>
                <a:buNone/>
                <a:defRPr lang="en-US" sz="2667" b="1" i="0" kern="1200" baseline="0">
                  <a:solidFill>
                    <a:schemeClr val="tx1"/>
                  </a:solidFill>
                  <a:latin typeface="Montserrat" pitchFamily="2" charset="77"/>
                  <a:ea typeface="+mn-ea"/>
                  <a:cs typeface="Arial" pitchFamily="34" charset="0"/>
                </a:defRPr>
              </a:lvl1pPr>
              <a:lvl2pPr marL="599985" indent="-287993" algn="l" defTabSz="1219170" rtl="0" eaLnBrk="1" latinLnBrk="0" hangingPunct="1">
                <a:lnSpc>
                  <a:spcPct val="100000"/>
                </a:lnSpc>
                <a:spcBef>
                  <a:spcPts val="0"/>
                </a:spcBef>
                <a:spcAft>
                  <a:spcPts val="1333"/>
                </a:spcAft>
                <a:buClr>
                  <a:schemeClr val="accent2"/>
                </a:buClr>
                <a:buFont typeface="Arial" panose="020B0604020202020204" pitchFamily="34" charset="0"/>
                <a:buChar char="•"/>
                <a:defRPr lang="en-US" sz="1600" b="1" i="0" kern="1200" baseline="0" dirty="0" smtClean="0">
                  <a:solidFill>
                    <a:schemeClr val="tx1"/>
                  </a:solidFill>
                  <a:latin typeface="Montserrat" pitchFamily="2" charset="77"/>
                  <a:ea typeface="+mn-ea"/>
                  <a:cs typeface="Arial" pitchFamily="34" charset="0"/>
                </a:defRPr>
              </a:lvl2pPr>
              <a:lvl3pPr marL="914377" indent="-304792" algn="l" defTabSz="1219170" rtl="0" eaLnBrk="1" latinLnBrk="0" hangingPunct="1">
                <a:lnSpc>
                  <a:spcPct val="100000"/>
                </a:lnSpc>
                <a:spcBef>
                  <a:spcPts val="0"/>
                </a:spcBef>
                <a:spcAft>
                  <a:spcPts val="1333"/>
                </a:spcAft>
                <a:buClr>
                  <a:schemeClr val="accent2"/>
                </a:buClr>
                <a:buFont typeface="Arial" panose="020B0604020202020204" pitchFamily="34" charset="0"/>
                <a:buChar char="•"/>
                <a:defRPr lang="en-US" sz="1467" b="1" i="0" kern="1200" baseline="0" dirty="0" smtClean="0">
                  <a:solidFill>
                    <a:schemeClr val="tx1"/>
                  </a:solidFill>
                  <a:latin typeface="Montserrat" pitchFamily="2" charset="77"/>
                  <a:ea typeface="+mn-ea"/>
                  <a:cs typeface="Arial" pitchFamily="34" charset="0"/>
                </a:defRPr>
              </a:lvl3pPr>
              <a:lvl4pPr marL="1219170" indent="-304792" algn="l" defTabSz="1219170" rtl="0" eaLnBrk="1" latinLnBrk="0" hangingPunct="1">
                <a:lnSpc>
                  <a:spcPct val="100000"/>
                </a:lnSpc>
                <a:spcBef>
                  <a:spcPts val="0"/>
                </a:spcBef>
                <a:spcAft>
                  <a:spcPts val="1333"/>
                </a:spcAft>
                <a:buClr>
                  <a:schemeClr val="accent2"/>
                </a:buClr>
                <a:buFont typeface="Arial" panose="020B0604020202020204" pitchFamily="34" charset="0"/>
                <a:buChar char="•"/>
                <a:defRPr lang="en-US" sz="1333" b="0" i="0" kern="1200" baseline="0" dirty="0" smtClean="0">
                  <a:solidFill>
                    <a:schemeClr val="tx1"/>
                  </a:solidFill>
                  <a:latin typeface="Montserrat" pitchFamily="2" charset="77"/>
                  <a:ea typeface="+mn-ea"/>
                  <a:cs typeface="Arial" pitchFamily="34" charset="0"/>
                </a:defRPr>
              </a:lvl4pPr>
              <a:lvl5pPr marL="1523962" indent="-304792" algn="l" defTabSz="1219170" rtl="0" eaLnBrk="1" latinLnBrk="0" hangingPunct="1">
                <a:lnSpc>
                  <a:spcPct val="100000"/>
                </a:lnSpc>
                <a:spcBef>
                  <a:spcPts val="0"/>
                </a:spcBef>
                <a:spcAft>
                  <a:spcPts val="1333"/>
                </a:spcAft>
                <a:buClr>
                  <a:schemeClr val="accent2"/>
                </a:buClr>
                <a:buFont typeface="Arial" panose="020B0604020202020204" pitchFamily="34" charset="0"/>
                <a:buChar char="•"/>
                <a:defRPr lang="en-US" sz="1200" b="0" i="0" kern="1200" dirty="0">
                  <a:solidFill>
                    <a:schemeClr val="tx1"/>
                  </a:solidFill>
                  <a:latin typeface="Montserrat" pitchFamily="2" charset="77"/>
                  <a:ea typeface="+mn-ea"/>
                  <a:cs typeface="Arial" pitchFamily="34" charset="0"/>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pPr algn="l">
                <a:spcAft>
                  <a:spcPts val="300"/>
                </a:spcAft>
              </a:pPr>
              <a:r>
                <a:rPr lang="fr-FR" sz="1600" dirty="0">
                  <a:solidFill>
                    <a:srgbClr val="1AA6A6"/>
                  </a:solidFill>
                  <a:latin typeface="Montserrat" panose="00000500000000000000"/>
                </a:rPr>
                <a:t>Carla GOMES</a:t>
              </a:r>
            </a:p>
            <a:p>
              <a:pPr algn="l">
                <a:spcAft>
                  <a:spcPts val="300"/>
                </a:spcAft>
              </a:pPr>
              <a:r>
                <a:rPr lang="fr-FR" sz="1600" b="0" dirty="0"/>
                <a:t>DGA Business Stratégiques et Industrialisation des offres </a:t>
              </a:r>
            </a:p>
            <a:p>
              <a:pPr algn="l">
                <a:spcAft>
                  <a:spcPts val="300"/>
                </a:spcAft>
              </a:pPr>
              <a:r>
                <a:rPr lang="fr-FR" sz="1600" b="0" dirty="0"/>
                <a:t>La Poste Santé &amp; Autonomie</a:t>
              </a:r>
            </a:p>
            <a:p>
              <a:pPr algn="l">
                <a:spcAft>
                  <a:spcPts val="300"/>
                </a:spcAft>
              </a:pPr>
              <a:r>
                <a:rPr lang="fr-FR" sz="1600" b="0" dirty="0">
                  <a:solidFill>
                    <a:srgbClr val="FFFFFF"/>
                  </a:solidFill>
                  <a:latin typeface="Montserrat" panose="00000500000000000000" pitchFamily="2" charset="0"/>
                </a:rPr>
                <a:t>carla.gomes@docaposte.fr</a:t>
              </a:r>
            </a:p>
            <a:p>
              <a:pPr algn="l">
                <a:spcAft>
                  <a:spcPts val="300"/>
                </a:spcAft>
              </a:pPr>
              <a:r>
                <a:rPr lang="fr-FR" sz="1600" b="0" dirty="0"/>
                <a:t> </a:t>
              </a:r>
            </a:p>
            <a:p>
              <a:pPr algn="l">
                <a:spcAft>
                  <a:spcPts val="300"/>
                </a:spcAft>
              </a:pPr>
              <a:endParaRPr lang="fr-FR" sz="1800" b="0" dirty="0"/>
            </a:p>
          </p:txBody>
        </p:sp>
        <p:cxnSp>
          <p:nvCxnSpPr>
            <p:cNvPr id="22" name="Connecteur droit 21"/>
            <p:cNvCxnSpPr/>
            <p:nvPr/>
          </p:nvCxnSpPr>
          <p:spPr>
            <a:xfrm>
              <a:off x="3048000" y="4522373"/>
              <a:ext cx="0" cy="1080000"/>
            </a:xfrm>
            <a:prstGeom prst="line">
              <a:avLst/>
            </a:prstGeom>
            <a:ln w="57150">
              <a:solidFill>
                <a:schemeClr val="bg2"/>
              </a:solidFill>
            </a:ln>
          </p:spPr>
          <p:style>
            <a:lnRef idx="1">
              <a:schemeClr val="accent1"/>
            </a:lnRef>
            <a:fillRef idx="0">
              <a:schemeClr val="accent1"/>
            </a:fillRef>
            <a:effectRef idx="0">
              <a:schemeClr val="accent1"/>
            </a:effectRef>
            <a:fontRef idx="minor">
              <a:schemeClr val="tx1"/>
            </a:fontRef>
          </p:style>
        </p:cxnSp>
      </p:grpSp>
      <p:pic>
        <p:nvPicPr>
          <p:cNvPr id="23" name="Image 2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0437" y="5269311"/>
            <a:ext cx="252000" cy="252000"/>
          </a:xfrm>
          <a:prstGeom prst="rect">
            <a:avLst/>
          </a:prstGeom>
          <a:effectLst>
            <a:outerShdw blurRad="50800" dist="38100" dir="2700000" algn="tl" rotWithShape="0">
              <a:prstClr val="black">
                <a:alpha val="40000"/>
              </a:prstClr>
            </a:outerShdw>
          </a:effectLst>
        </p:spPr>
      </p:pic>
      <p:pic>
        <p:nvPicPr>
          <p:cNvPr id="24" name="Picture 2">
            <a:extLst>
              <a:ext uri="{FF2B5EF4-FFF2-40B4-BE49-F238E27FC236}">
                <a16:creationId xmlns:a16="http://schemas.microsoft.com/office/drawing/2014/main" id="{7C0D0CFF-5FFE-9054-7349-88BE0014EA39}"/>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rcRect/>
          <a:stretch/>
        </p:blipFill>
        <p:spPr bwMode="auto">
          <a:xfrm>
            <a:off x="1934532" y="4783231"/>
            <a:ext cx="1080000" cy="1080000"/>
          </a:xfrm>
          <a:prstGeom prst="flowChartConnector">
            <a:avLst/>
          </a:prstGeom>
          <a:noFill/>
          <a:ln w="28575">
            <a:noFill/>
          </a:ln>
          <a:extLst>
            <a:ext uri="{909E8E84-426E-40DD-AFC4-6F175D3DCCD1}">
              <a14:hiddenFill xmlns:a14="http://schemas.microsoft.com/office/drawing/2010/main">
                <a:solidFill>
                  <a:srgbClr val="FFFFFF"/>
                </a:solidFill>
              </a14:hiddenFill>
            </a:ext>
          </a:extLst>
        </p:spPr>
      </p:pic>
      <p:sp>
        <p:nvSpPr>
          <p:cNvPr id="9" name="Espace réservé du texte 8">
            <a:extLst>
              <a:ext uri="{FF2B5EF4-FFF2-40B4-BE49-F238E27FC236}">
                <a16:creationId xmlns:a16="http://schemas.microsoft.com/office/drawing/2014/main" id="{6C0529A6-7259-AA93-147C-80101A0B1E0E}"/>
              </a:ext>
            </a:extLst>
          </p:cNvPr>
          <p:cNvSpPr>
            <a:spLocks noGrp="1"/>
          </p:cNvSpPr>
          <p:nvPr>
            <p:ph type="body" sz="quarter" idx="13"/>
          </p:nvPr>
        </p:nvSpPr>
        <p:spPr/>
        <p:txBody>
          <a:bodyPr/>
          <a:lstStyle/>
          <a:p>
            <a:r>
              <a:rPr lang="fr-FR" sz="2800" dirty="0">
                <a:latin typeface="Montserrat" panose="00000500000000000000"/>
              </a:rPr>
              <a:t>La Data et l'Intelligence Artificielle au Service de l'Hôpital : Transformations et Perspectives</a:t>
            </a:r>
          </a:p>
        </p:txBody>
      </p:sp>
    </p:spTree>
    <p:extLst>
      <p:ext uri="{BB962C8B-B14F-4D97-AF65-F5344CB8AC3E}">
        <p14:creationId xmlns:p14="http://schemas.microsoft.com/office/powerpoint/2010/main" val="2177934783"/>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3600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Espace réservé du texte 1">
            <a:extLst>
              <a:ext uri="{FF2B5EF4-FFF2-40B4-BE49-F238E27FC236}">
                <a16:creationId xmlns:a16="http://schemas.microsoft.com/office/drawing/2014/main" id="{3BB84D9E-AD44-5398-620A-E32EF05E65F7}"/>
              </a:ext>
            </a:extLst>
          </p:cNvPr>
          <p:cNvSpPr>
            <a:spLocks noGrp="1"/>
          </p:cNvSpPr>
          <p:nvPr>
            <p:ph type="body" sz="quarter" idx="10"/>
          </p:nvPr>
        </p:nvSpPr>
        <p:spPr>
          <a:xfrm>
            <a:off x="220134" y="0"/>
            <a:ext cx="5539114" cy="6214997"/>
          </a:xfrm>
        </p:spPr>
        <p:txBody>
          <a:bodyPr anchor="t"/>
          <a:lstStyle/>
          <a:p>
            <a:r>
              <a:rPr lang="fr-FR" sz="15000">
                <a:solidFill>
                  <a:schemeClr val="bg1"/>
                </a:solidFill>
              </a:rPr>
              <a:t>1</a:t>
            </a:r>
          </a:p>
        </p:txBody>
      </p:sp>
      <p:pic>
        <p:nvPicPr>
          <p:cNvPr id="7" name="Image 6"/>
          <p:cNvPicPr>
            <a:picLocks noChangeAspect="1"/>
          </p:cNvPicPr>
          <p:nvPr/>
        </p:nvPicPr>
        <p:blipFill rotWithShape="1">
          <a:blip r:embed="rId3" cstate="print">
            <a:extLst>
              <a:ext uri="{28A0092B-C50C-407E-A947-70E740481C1C}">
                <a14:useLocalDpi xmlns:a14="http://schemas.microsoft.com/office/drawing/2010/main" val="0"/>
              </a:ext>
            </a:extLst>
          </a:blip>
          <a:srcRect l="5759" t="-93" r="-140" b="93"/>
          <a:stretch/>
        </p:blipFill>
        <p:spPr>
          <a:xfrm>
            <a:off x="3562351" y="-6350"/>
            <a:ext cx="8697382" cy="6858000"/>
          </a:xfrm>
          <a:prstGeom prst="rect">
            <a:avLst/>
          </a:prstGeom>
        </p:spPr>
      </p:pic>
      <p:sp>
        <p:nvSpPr>
          <p:cNvPr id="8" name="Rectangle 7">
            <a:extLst>
              <a:ext uri="{FF2B5EF4-FFF2-40B4-BE49-F238E27FC236}">
                <a16:creationId xmlns:a16="http://schemas.microsoft.com/office/drawing/2014/main" id="{BE0BDFFE-5669-C784-860C-DB60F3AB4AD3}"/>
              </a:ext>
            </a:extLst>
          </p:cNvPr>
          <p:cNvSpPr/>
          <p:nvPr/>
        </p:nvSpPr>
        <p:spPr>
          <a:xfrm>
            <a:off x="3201325" y="0"/>
            <a:ext cx="9058408" cy="6858000"/>
          </a:xfrm>
          <a:prstGeom prst="rect">
            <a:avLst/>
          </a:prstGeom>
          <a:gradFill>
            <a:gsLst>
              <a:gs pos="50000">
                <a:schemeClr val="bg1">
                  <a:alpha val="0"/>
                </a:schemeClr>
              </a:gs>
              <a:gs pos="100000">
                <a:schemeClr val="bg1"/>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sz="3200"/>
          </a:p>
        </p:txBody>
      </p:sp>
      <p:pic>
        <p:nvPicPr>
          <p:cNvPr id="9" name="Imag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33705" y="1596853"/>
            <a:ext cx="252000" cy="252000"/>
          </a:xfrm>
          <a:prstGeom prst="rect">
            <a:avLst/>
          </a:prstGeom>
        </p:spPr>
      </p:pic>
      <p:sp>
        <p:nvSpPr>
          <p:cNvPr id="4" name="Titre 3">
            <a:extLst>
              <a:ext uri="{FF2B5EF4-FFF2-40B4-BE49-F238E27FC236}">
                <a16:creationId xmlns:a16="http://schemas.microsoft.com/office/drawing/2014/main" id="{7EAF0DCE-979B-205A-225F-4270AD6BF281}"/>
              </a:ext>
            </a:extLst>
          </p:cNvPr>
          <p:cNvSpPr>
            <a:spLocks noGrp="1"/>
          </p:cNvSpPr>
          <p:nvPr>
            <p:ph type="title"/>
          </p:nvPr>
        </p:nvSpPr>
        <p:spPr>
          <a:xfrm>
            <a:off x="330201" y="4861764"/>
            <a:ext cx="7200000" cy="1326591"/>
          </a:xfrm>
          <a:solidFill>
            <a:schemeClr val="bg1">
              <a:alpha val="30000"/>
            </a:schemeClr>
          </a:solidFill>
          <a:ln>
            <a:noFill/>
          </a:ln>
        </p:spPr>
        <p:txBody>
          <a:bodyPr/>
          <a:lstStyle/>
          <a:p>
            <a:pPr marL="180000"/>
            <a:r>
              <a:rPr lang="fr-FR" sz="2500" dirty="0">
                <a:solidFill>
                  <a:schemeClr val="bg1"/>
                </a:solidFill>
                <a:latin typeface="Montserrat" panose="00000500000000000000"/>
              </a:rPr>
              <a:t>La data / IA, une révolution en marche avec des freins qui persistent</a:t>
            </a:r>
          </a:p>
        </p:txBody>
      </p:sp>
      <p:pic>
        <p:nvPicPr>
          <p:cNvPr id="10" name="Image 9">
            <a:extLst>
              <a:ext uri="{FF2B5EF4-FFF2-40B4-BE49-F238E27FC236}">
                <a16:creationId xmlns:a16="http://schemas.microsoft.com/office/drawing/2014/main" id="{E66894F8-F877-E614-01F2-3ED67AB03893}"/>
              </a:ext>
            </a:extLst>
          </p:cNvPr>
          <p:cNvPicPr>
            <a:picLocks noChangeAspect="1"/>
          </p:cNvPicPr>
          <p:nvPr/>
        </p:nvPicPr>
        <p:blipFill>
          <a:blip r:embed="rId5" cstate="print">
            <a:extLst>
              <a:ext uri="{28A0092B-C50C-407E-A947-70E740481C1C}">
                <a14:useLocalDpi xmlns:a14="http://schemas.microsoft.com/office/drawing/2010/main" val="0"/>
              </a:ext>
            </a:extLst>
          </a:blip>
          <a:srcRect t="208" b="208"/>
          <a:stretch/>
        </p:blipFill>
        <p:spPr>
          <a:xfrm>
            <a:off x="10040529" y="6306042"/>
            <a:ext cx="1905247" cy="447452"/>
          </a:xfrm>
          <a:prstGeom prst="rect">
            <a:avLst/>
          </a:prstGeom>
        </p:spPr>
      </p:pic>
      <p:sp>
        <p:nvSpPr>
          <p:cNvPr id="11" name="Rectangle 10"/>
          <p:cNvSpPr/>
          <p:nvPr/>
        </p:nvSpPr>
        <p:spPr>
          <a:xfrm>
            <a:off x="330201" y="6132417"/>
            <a:ext cx="7200000" cy="54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3" name="Imag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91370" y="1596853"/>
            <a:ext cx="252000" cy="252000"/>
          </a:xfrm>
          <a:prstGeom prst="rect">
            <a:avLst/>
          </a:prstGeom>
        </p:spPr>
      </p:pic>
    </p:spTree>
    <p:extLst>
      <p:ext uri="{BB962C8B-B14F-4D97-AF65-F5344CB8AC3E}">
        <p14:creationId xmlns:p14="http://schemas.microsoft.com/office/powerpoint/2010/main" val="11011930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contenu 5">
            <a:extLst>
              <a:ext uri="{FF2B5EF4-FFF2-40B4-BE49-F238E27FC236}">
                <a16:creationId xmlns:a16="http://schemas.microsoft.com/office/drawing/2014/main" id="{564F75B8-68B0-5B74-3651-AD5089967884}"/>
              </a:ext>
            </a:extLst>
          </p:cNvPr>
          <p:cNvSpPr>
            <a:spLocks noGrp="1"/>
          </p:cNvSpPr>
          <p:nvPr>
            <p:ph idx="1"/>
          </p:nvPr>
        </p:nvSpPr>
        <p:spPr>
          <a:xfrm>
            <a:off x="335263" y="1112350"/>
            <a:ext cx="11482347" cy="5140639"/>
          </a:xfrm>
        </p:spPr>
        <p:txBody>
          <a:bodyPr>
            <a:normAutofit/>
          </a:bodyPr>
          <a:lstStyle/>
          <a:p>
            <a:pPr marL="0" indent="0">
              <a:buNone/>
            </a:pPr>
            <a:r>
              <a:rPr lang="fr-FR" dirty="0"/>
              <a:t>En quelle année le terme "intelligence artificielle" </a:t>
            </a:r>
            <a:r>
              <a:rPr lang="fr-FR" dirty="0" err="1"/>
              <a:t>a-t-il</a:t>
            </a:r>
            <a:r>
              <a:rPr lang="fr-FR" dirty="0"/>
              <a:t> été utilisé pour la première fois ?</a:t>
            </a:r>
          </a:p>
          <a:p>
            <a:pPr marL="0" indent="0">
              <a:buNone/>
            </a:pPr>
            <a:endParaRPr lang="fr-FR" sz="100" dirty="0"/>
          </a:p>
          <a:p>
            <a:pPr marL="938213" indent="625475">
              <a:buFont typeface="Wingdings" pitchFamily="2" charset="2"/>
              <a:buChar char="q"/>
            </a:pPr>
            <a:r>
              <a:rPr lang="fr-FR" dirty="0"/>
              <a:t>A) 1943</a:t>
            </a:r>
          </a:p>
          <a:p>
            <a:pPr marL="938213" indent="625475">
              <a:buFont typeface="Wingdings" pitchFamily="2" charset="2"/>
              <a:buChar char="q"/>
            </a:pPr>
            <a:r>
              <a:rPr lang="fr-FR" dirty="0"/>
              <a:t>B) 1956</a:t>
            </a:r>
          </a:p>
          <a:p>
            <a:pPr marL="938213" indent="625475">
              <a:buFont typeface="Wingdings" pitchFamily="2" charset="2"/>
              <a:buChar char="q"/>
            </a:pPr>
            <a:r>
              <a:rPr lang="fr-FR" dirty="0"/>
              <a:t>C) 1969</a:t>
            </a:r>
          </a:p>
          <a:p>
            <a:pPr marL="938213" indent="625475">
              <a:buFont typeface="Wingdings" pitchFamily="2" charset="2"/>
              <a:buChar char="q"/>
            </a:pPr>
            <a:r>
              <a:rPr lang="fr-FR" dirty="0"/>
              <a:t>D) 1983</a:t>
            </a:r>
          </a:p>
          <a:p>
            <a:pPr marL="938213" indent="0">
              <a:buNone/>
            </a:pPr>
            <a:endParaRPr lang="fr-FR" dirty="0"/>
          </a:p>
          <a:p>
            <a:pPr marL="1281113" indent="-342900">
              <a:buFont typeface="Wingdings" pitchFamily="2" charset="2"/>
              <a:buChar char="Ø"/>
            </a:pPr>
            <a:endParaRPr lang="fr-FR" dirty="0"/>
          </a:p>
        </p:txBody>
      </p:sp>
      <p:sp>
        <p:nvSpPr>
          <p:cNvPr id="5" name="Titre 4">
            <a:extLst>
              <a:ext uri="{FF2B5EF4-FFF2-40B4-BE49-F238E27FC236}">
                <a16:creationId xmlns:a16="http://schemas.microsoft.com/office/drawing/2014/main" id="{1576E010-D269-4BC2-C957-17F69C05EFA1}"/>
              </a:ext>
            </a:extLst>
          </p:cNvPr>
          <p:cNvSpPr>
            <a:spLocks noGrp="1"/>
          </p:cNvSpPr>
          <p:nvPr>
            <p:ph type="title"/>
          </p:nvPr>
        </p:nvSpPr>
        <p:spPr/>
        <p:txBody>
          <a:bodyPr/>
          <a:lstStyle/>
          <a:p>
            <a:r>
              <a:rPr lang="fr-FR"/>
              <a:t>QUIZZ </a:t>
            </a:r>
          </a:p>
        </p:txBody>
      </p:sp>
    </p:spTree>
    <p:extLst>
      <p:ext uri="{BB962C8B-B14F-4D97-AF65-F5344CB8AC3E}">
        <p14:creationId xmlns:p14="http://schemas.microsoft.com/office/powerpoint/2010/main" val="85447310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F98692-787D-ED66-3925-01C6DC213D74}"/>
            </a:ext>
          </a:extLst>
        </p:cNvPr>
        <p:cNvGrpSpPr/>
        <p:nvPr/>
      </p:nvGrpSpPr>
      <p:grpSpPr>
        <a:xfrm>
          <a:off x="0" y="0"/>
          <a:ext cx="0" cy="0"/>
          <a:chOff x="0" y="0"/>
          <a:chExt cx="0" cy="0"/>
        </a:xfrm>
      </p:grpSpPr>
      <p:sp>
        <p:nvSpPr>
          <p:cNvPr id="6" name="Espace réservé du contenu 5">
            <a:extLst>
              <a:ext uri="{FF2B5EF4-FFF2-40B4-BE49-F238E27FC236}">
                <a16:creationId xmlns:a16="http://schemas.microsoft.com/office/drawing/2014/main" id="{C3B1D3FC-AF5C-91A6-95D7-23FFAF979FDA}"/>
              </a:ext>
            </a:extLst>
          </p:cNvPr>
          <p:cNvSpPr>
            <a:spLocks noGrp="1"/>
          </p:cNvSpPr>
          <p:nvPr>
            <p:ph idx="1"/>
          </p:nvPr>
        </p:nvSpPr>
        <p:spPr>
          <a:xfrm>
            <a:off x="335263" y="1112350"/>
            <a:ext cx="11482347" cy="5140639"/>
          </a:xfrm>
        </p:spPr>
        <p:txBody>
          <a:bodyPr>
            <a:normAutofit/>
          </a:bodyPr>
          <a:lstStyle/>
          <a:p>
            <a:pPr marL="0" indent="0">
              <a:buNone/>
            </a:pPr>
            <a:r>
              <a:rPr lang="fr-FR" dirty="0"/>
              <a:t>En quelle année le terme "intelligence artificielle" a-t-il été utilisé pour la première fois ?</a:t>
            </a:r>
          </a:p>
          <a:p>
            <a:pPr marL="0" indent="0">
              <a:buNone/>
            </a:pPr>
            <a:endParaRPr lang="fr-FR" sz="100" dirty="0"/>
          </a:p>
          <a:p>
            <a:pPr marL="938213" indent="625475">
              <a:buFont typeface="Wingdings" pitchFamily="2" charset="2"/>
              <a:buChar char="q"/>
            </a:pPr>
            <a:r>
              <a:rPr lang="fr-FR" dirty="0">
                <a:solidFill>
                  <a:schemeClr val="bg1">
                    <a:lumMod val="85000"/>
                  </a:schemeClr>
                </a:solidFill>
              </a:rPr>
              <a:t>A) 1943</a:t>
            </a:r>
          </a:p>
          <a:p>
            <a:pPr marL="938213" indent="625475">
              <a:buFont typeface="Wingdings" pitchFamily="2" charset="2"/>
              <a:buChar char="q"/>
            </a:pPr>
            <a:r>
              <a:rPr lang="fr-FR" dirty="0"/>
              <a:t>B) 1956</a:t>
            </a:r>
          </a:p>
          <a:p>
            <a:pPr marL="938213" indent="625475">
              <a:buFont typeface="Wingdings" pitchFamily="2" charset="2"/>
              <a:buChar char="q"/>
            </a:pPr>
            <a:r>
              <a:rPr lang="fr-FR" dirty="0">
                <a:solidFill>
                  <a:schemeClr val="bg1">
                    <a:lumMod val="85000"/>
                  </a:schemeClr>
                </a:solidFill>
              </a:rPr>
              <a:t>C) 1969</a:t>
            </a:r>
          </a:p>
          <a:p>
            <a:pPr marL="938213" indent="625475">
              <a:buFont typeface="Wingdings" pitchFamily="2" charset="2"/>
              <a:buChar char="q"/>
            </a:pPr>
            <a:r>
              <a:rPr lang="fr-FR" dirty="0">
                <a:solidFill>
                  <a:schemeClr val="bg1">
                    <a:lumMod val="85000"/>
                  </a:schemeClr>
                </a:solidFill>
              </a:rPr>
              <a:t>D) 1983</a:t>
            </a:r>
          </a:p>
          <a:p>
            <a:pPr marL="938213" indent="0">
              <a:buNone/>
            </a:pPr>
            <a:endParaRPr lang="fr-FR" dirty="0"/>
          </a:p>
          <a:p>
            <a:pPr marL="1281113" indent="-342900">
              <a:buFont typeface="Wingdings" pitchFamily="2" charset="2"/>
              <a:buChar char="Ø"/>
            </a:pPr>
            <a:endParaRPr lang="fr-FR" dirty="0"/>
          </a:p>
        </p:txBody>
      </p:sp>
      <p:sp>
        <p:nvSpPr>
          <p:cNvPr id="5" name="Titre 4">
            <a:extLst>
              <a:ext uri="{FF2B5EF4-FFF2-40B4-BE49-F238E27FC236}">
                <a16:creationId xmlns:a16="http://schemas.microsoft.com/office/drawing/2014/main" id="{2F5B8600-1F6C-40C0-A092-4A54B7596EB4}"/>
              </a:ext>
            </a:extLst>
          </p:cNvPr>
          <p:cNvSpPr>
            <a:spLocks noGrp="1"/>
          </p:cNvSpPr>
          <p:nvPr>
            <p:ph type="title"/>
          </p:nvPr>
        </p:nvSpPr>
        <p:spPr/>
        <p:txBody>
          <a:bodyPr/>
          <a:lstStyle/>
          <a:p>
            <a:r>
              <a:rPr lang="fr-FR"/>
              <a:t>QUIZZ </a:t>
            </a:r>
          </a:p>
        </p:txBody>
      </p:sp>
      <p:pic>
        <p:nvPicPr>
          <p:cNvPr id="9" name="Image 8" descr="Une image contenant texte, homme, dessin humoristique, Visage humain&#10;&#10;Le contenu généré par l’IA peut être incorrect.">
            <a:extLst>
              <a:ext uri="{FF2B5EF4-FFF2-40B4-BE49-F238E27FC236}">
                <a16:creationId xmlns:a16="http://schemas.microsoft.com/office/drawing/2014/main" id="{CDB74680-D90D-CE10-474A-7A186F86BAA1}"/>
              </a:ext>
            </a:extLst>
          </p:cNvPr>
          <p:cNvPicPr>
            <a:picLocks noChangeAspect="1"/>
          </p:cNvPicPr>
          <p:nvPr/>
        </p:nvPicPr>
        <p:blipFill>
          <a:blip r:embed="rId3"/>
          <a:stretch>
            <a:fillRect/>
          </a:stretch>
        </p:blipFill>
        <p:spPr>
          <a:xfrm>
            <a:off x="7079898" y="1824153"/>
            <a:ext cx="4495800" cy="2997200"/>
          </a:xfrm>
          <a:prstGeom prst="rect">
            <a:avLst/>
          </a:prstGeom>
        </p:spPr>
      </p:pic>
      <p:sp>
        <p:nvSpPr>
          <p:cNvPr id="11" name="ZoneTexte 10">
            <a:extLst>
              <a:ext uri="{FF2B5EF4-FFF2-40B4-BE49-F238E27FC236}">
                <a16:creationId xmlns:a16="http://schemas.microsoft.com/office/drawing/2014/main" id="{6F78E9FE-FE30-FBE5-64B0-5EC644B2AF87}"/>
              </a:ext>
            </a:extLst>
          </p:cNvPr>
          <p:cNvSpPr txBox="1"/>
          <p:nvPr/>
        </p:nvSpPr>
        <p:spPr>
          <a:xfrm>
            <a:off x="741986" y="4149400"/>
            <a:ext cx="6096000" cy="2103589"/>
          </a:xfrm>
          <a:prstGeom prst="rect">
            <a:avLst/>
          </a:prstGeom>
          <a:noFill/>
        </p:spPr>
        <p:txBody>
          <a:bodyPr wrap="square">
            <a:spAutoFit/>
          </a:bodyPr>
          <a:lstStyle/>
          <a:p>
            <a:pPr marL="285750" indent="-285750">
              <a:spcAft>
                <a:spcPts val="1333"/>
              </a:spcAft>
              <a:buClr>
                <a:schemeClr val="tx2"/>
              </a:buClr>
              <a:buSzPct val="100000"/>
              <a:buFont typeface="Wingdings" pitchFamily="2" charset="2"/>
              <a:buChar char="Ø"/>
            </a:pPr>
            <a:r>
              <a:rPr lang="fr-FR" sz="1800" dirty="0">
                <a:latin typeface="Montserrat" pitchFamily="2" charset="77"/>
                <a:cs typeface="Arial" pitchFamily="34" charset="0"/>
              </a:rPr>
              <a:t>La </a:t>
            </a:r>
            <a:r>
              <a:rPr lang="fr-FR" sz="1800" b="1" dirty="0">
                <a:latin typeface="Montserrat" pitchFamily="2" charset="77"/>
                <a:cs typeface="Arial" pitchFamily="34" charset="0"/>
              </a:rPr>
              <a:t>conférence de Dartmouth </a:t>
            </a:r>
            <a:r>
              <a:rPr lang="fr-FR" sz="1800" b="1" dirty="0">
                <a:solidFill>
                  <a:schemeClr val="tx2"/>
                </a:solidFill>
                <a:latin typeface="Montserrat" pitchFamily="2" charset="77"/>
                <a:cs typeface="Arial" pitchFamily="34" charset="0"/>
              </a:rPr>
              <a:t>en 1956 </a:t>
            </a:r>
            <a:r>
              <a:rPr lang="fr-FR" sz="1800" dirty="0">
                <a:latin typeface="Montserrat" pitchFamily="2" charset="77"/>
                <a:cs typeface="Arial" pitchFamily="34" charset="0"/>
              </a:rPr>
              <a:t>marque la naissance officielle de l’intelligence artificielle comme discipline scientifique, avec l’adoption du terme « </a:t>
            </a:r>
            <a:r>
              <a:rPr lang="fr-FR" sz="1800" b="1" dirty="0">
                <a:latin typeface="Montserrat" pitchFamily="2" charset="77"/>
                <a:cs typeface="Arial" pitchFamily="34" charset="0"/>
              </a:rPr>
              <a:t>intelligence artificielle </a:t>
            </a:r>
            <a:r>
              <a:rPr lang="fr-FR" sz="1800" dirty="0">
                <a:latin typeface="Montserrat" pitchFamily="2" charset="77"/>
                <a:cs typeface="Arial" pitchFamily="34" charset="0"/>
              </a:rPr>
              <a:t>» proposé par John McCarthy.</a:t>
            </a:r>
            <a:r>
              <a:rPr lang="fr-FR" sz="1800" b="1" dirty="0">
                <a:latin typeface="Montserrat" pitchFamily="2" charset="77"/>
                <a:cs typeface="Arial" pitchFamily="34" charset="0"/>
              </a:rPr>
              <a:t/>
            </a:r>
            <a:br>
              <a:rPr lang="fr-FR" sz="1800" b="1" dirty="0">
                <a:latin typeface="Montserrat" pitchFamily="2" charset="77"/>
                <a:cs typeface="Arial" pitchFamily="34" charset="0"/>
              </a:rPr>
            </a:br>
            <a:r>
              <a:rPr lang="fr-FR" sz="1800" b="1" dirty="0">
                <a:latin typeface="Montserrat" pitchFamily="2" charset="77"/>
                <a:cs typeface="Arial" pitchFamily="34" charset="0"/>
              </a:rPr>
              <a:t>C’est considéré comme l’acte de naissance officiel du domaine.</a:t>
            </a:r>
          </a:p>
        </p:txBody>
      </p:sp>
      <p:sp>
        <p:nvSpPr>
          <p:cNvPr id="2" name="ZoneTexte 1">
            <a:extLst>
              <a:ext uri="{FF2B5EF4-FFF2-40B4-BE49-F238E27FC236}">
                <a16:creationId xmlns:a16="http://schemas.microsoft.com/office/drawing/2014/main" id="{E0EE0FE3-C8B7-62BD-3529-CC236C146800}"/>
              </a:ext>
            </a:extLst>
          </p:cNvPr>
          <p:cNvSpPr txBox="1"/>
          <p:nvPr/>
        </p:nvSpPr>
        <p:spPr>
          <a:xfrm>
            <a:off x="6953441" y="5088568"/>
            <a:ext cx="5173904" cy="1349087"/>
          </a:xfrm>
          <a:prstGeom prst="rect">
            <a:avLst/>
          </a:prstGeom>
          <a:noFill/>
        </p:spPr>
        <p:txBody>
          <a:bodyPr wrap="square">
            <a:spAutoFit/>
          </a:bodyPr>
          <a:lstStyle/>
          <a:p>
            <a:pPr marL="285750" indent="-285750">
              <a:spcAft>
                <a:spcPts val="1333"/>
              </a:spcAft>
              <a:buClr>
                <a:schemeClr val="tx2"/>
              </a:buClr>
              <a:buSzPct val="100000"/>
              <a:buFont typeface="Wingdings" pitchFamily="2" charset="2"/>
              <a:buChar char="Ø"/>
            </a:pPr>
            <a:r>
              <a:rPr lang="fr-FR" sz="1200" b="1" dirty="0">
                <a:latin typeface="Montserrat" pitchFamily="2" charset="77"/>
                <a:cs typeface="Arial" pitchFamily="34" charset="0"/>
              </a:rPr>
              <a:t>Approche Data </a:t>
            </a:r>
            <a:r>
              <a:rPr lang="fr-FR" sz="1200" b="1" dirty="0" err="1">
                <a:latin typeface="Montserrat" pitchFamily="2" charset="77"/>
                <a:cs typeface="Arial" pitchFamily="34" charset="0"/>
              </a:rPr>
              <a:t>Driven</a:t>
            </a:r>
            <a:r>
              <a:rPr lang="fr-FR" sz="1200" b="1" dirty="0">
                <a:latin typeface="Montserrat" pitchFamily="2" charset="77"/>
                <a:cs typeface="Arial" pitchFamily="34" charset="0"/>
              </a:rPr>
              <a:t> </a:t>
            </a:r>
            <a:r>
              <a:rPr lang="fr-FR" sz="1200" dirty="0">
                <a:latin typeface="Montserrat" pitchFamily="2" charset="77"/>
                <a:cs typeface="Arial" pitchFamily="34" charset="0"/>
              </a:rPr>
              <a:t>… a l’époque ils parlaient  (</a:t>
            </a:r>
            <a:r>
              <a:rPr lang="fr-FR" sz="1200" dirty="0" err="1">
                <a:latin typeface="Montserrat" pitchFamily="2" charset="77"/>
                <a:cs typeface="Arial" pitchFamily="34" charset="0"/>
              </a:rPr>
              <a:t>Tukey</a:t>
            </a:r>
            <a:r>
              <a:rPr lang="fr-FR" sz="1200" dirty="0">
                <a:latin typeface="Montserrat" pitchFamily="2" charset="77"/>
                <a:cs typeface="Arial" pitchFamily="34" charset="0"/>
              </a:rPr>
              <a:t> 1962) d’ analyse de données </a:t>
            </a:r>
          </a:p>
          <a:p>
            <a:pPr marL="285750" indent="-285750">
              <a:spcAft>
                <a:spcPts val="1333"/>
              </a:spcAft>
              <a:buClr>
                <a:schemeClr val="tx2"/>
              </a:buClr>
              <a:buSzPct val="100000"/>
              <a:buFont typeface="Wingdings" pitchFamily="2" charset="2"/>
              <a:buChar char="Ø"/>
            </a:pPr>
            <a:r>
              <a:rPr lang="fr-FR" sz="1200" dirty="0" err="1">
                <a:latin typeface="Montserrat" pitchFamily="2" charset="77"/>
                <a:cs typeface="Arial" pitchFamily="34" charset="0"/>
              </a:rPr>
              <a:t>Analytics</a:t>
            </a:r>
            <a:r>
              <a:rPr lang="fr-FR" sz="1200" dirty="0">
                <a:latin typeface="Montserrat" pitchFamily="2" charset="77"/>
                <a:cs typeface="Arial" pitchFamily="34" charset="0"/>
              </a:rPr>
              <a:t>, Data Mining, Machine Learning, </a:t>
            </a:r>
            <a:r>
              <a:rPr lang="fr-FR" sz="1200" dirty="0" err="1">
                <a:latin typeface="Montserrat" pitchFamily="2" charset="77"/>
                <a:cs typeface="Arial" pitchFamily="34" charset="0"/>
              </a:rPr>
              <a:t>Big</a:t>
            </a:r>
            <a:r>
              <a:rPr lang="fr-FR" sz="1200" dirty="0">
                <a:latin typeface="Montserrat" pitchFamily="2" charset="77"/>
                <a:cs typeface="Arial" pitchFamily="34" charset="0"/>
              </a:rPr>
              <a:t> Data, Data Science, Data Management. . .</a:t>
            </a:r>
          </a:p>
          <a:p>
            <a:pPr marL="285750" indent="-285750">
              <a:spcAft>
                <a:spcPts val="1333"/>
              </a:spcAft>
              <a:buClr>
                <a:schemeClr val="tx2"/>
              </a:buClr>
              <a:buSzPct val="100000"/>
              <a:buFont typeface="Wingdings" pitchFamily="2" charset="2"/>
              <a:buChar char="Ø"/>
            </a:pPr>
            <a:r>
              <a:rPr lang="fr-FR" sz="1200" b="1" dirty="0">
                <a:latin typeface="Montserrat" pitchFamily="2" charset="77"/>
                <a:cs typeface="Arial" pitchFamily="34" charset="0"/>
              </a:rPr>
              <a:t>Intelligence Artificielle. . .</a:t>
            </a:r>
          </a:p>
        </p:txBody>
      </p:sp>
    </p:spTree>
    <p:extLst>
      <p:ext uri="{BB962C8B-B14F-4D97-AF65-F5344CB8AC3E}">
        <p14:creationId xmlns:p14="http://schemas.microsoft.com/office/powerpoint/2010/main" val="90003731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Ellipse 39">
            <a:extLst>
              <a:ext uri="{FF2B5EF4-FFF2-40B4-BE49-F238E27FC236}">
                <a16:creationId xmlns:a16="http://schemas.microsoft.com/office/drawing/2014/main" id="{670DAADC-DD1F-7F9B-5DC1-EB9B5C4238A7}"/>
              </a:ext>
            </a:extLst>
          </p:cNvPr>
          <p:cNvSpPr/>
          <p:nvPr/>
        </p:nvSpPr>
        <p:spPr>
          <a:xfrm>
            <a:off x="4673823" y="2313264"/>
            <a:ext cx="2520000" cy="2520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rtlCol="0" anchor="t"/>
          <a:lstStyle/>
          <a:p>
            <a:pPr marL="227013" indent="-227013" algn="ctr">
              <a:lnSpc>
                <a:spcPct val="85000"/>
              </a:lnSpc>
              <a:spcAft>
                <a:spcPts val="1200"/>
              </a:spcAft>
              <a:buFont typeface="Arial" pitchFamily="34" charset="0"/>
              <a:buChar char="•"/>
            </a:pPr>
            <a:endParaRPr lang="fr-FR">
              <a:solidFill>
                <a:schemeClr val="bg1"/>
              </a:solidFill>
              <a:latin typeface="Arial" pitchFamily="34" charset="0"/>
              <a:cs typeface="Arial" pitchFamily="34" charset="0"/>
            </a:endParaRPr>
          </a:p>
        </p:txBody>
      </p:sp>
      <p:sp>
        <p:nvSpPr>
          <p:cNvPr id="5" name="Espace réservé du numéro de diapositive 4"/>
          <p:cNvSpPr>
            <a:spLocks noGrp="1"/>
          </p:cNvSpPr>
          <p:nvPr>
            <p:ph type="sldNum" sz="quarter" idx="16"/>
          </p:nvPr>
        </p:nvSpPr>
        <p:spPr>
          <a:xfrm>
            <a:off x="287354" y="6829445"/>
            <a:ext cx="469884" cy="238443"/>
          </a:xfrm>
        </p:spPr>
        <p:txBody>
          <a:bodyPr/>
          <a:lstStyle/>
          <a:p>
            <a:fld id="{53DB8CE1-6779-46F0-B962-0147F6BA4944}" type="slidenum">
              <a:rPr lang="fr-FR" smtClean="0"/>
              <a:pPr/>
              <a:t>6</a:t>
            </a:fld>
            <a:endParaRPr lang="fr-FR"/>
          </a:p>
        </p:txBody>
      </p:sp>
      <p:sp>
        <p:nvSpPr>
          <p:cNvPr id="10" name="Espace réservé du contenu 5"/>
          <p:cNvSpPr txBox="1">
            <a:spLocks/>
          </p:cNvSpPr>
          <p:nvPr/>
        </p:nvSpPr>
        <p:spPr>
          <a:xfrm>
            <a:off x="703832" y="3485114"/>
            <a:ext cx="2623906" cy="808464"/>
          </a:xfrm>
          <a:prstGeom prst="rect">
            <a:avLst/>
          </a:prstGeom>
        </p:spPr>
        <p:txBody>
          <a:bodyPr vert="horz" lIns="0" tIns="91440" rIns="91440" bIns="45720" rtlCol="0">
            <a:noAutofit/>
          </a:bodyPr>
          <a:lstStyle>
            <a:lvl1pPr marL="287993" indent="-287993" algn="l" defTabSz="1219170" rtl="0" eaLnBrk="1" latinLnBrk="0" hangingPunct="1">
              <a:lnSpc>
                <a:spcPct val="100000"/>
              </a:lnSpc>
              <a:spcBef>
                <a:spcPts val="0"/>
              </a:spcBef>
              <a:spcAft>
                <a:spcPts val="1333"/>
              </a:spcAft>
              <a:buClr>
                <a:schemeClr val="accent2"/>
              </a:buClr>
              <a:buSzPct val="100000"/>
              <a:buFont typeface="Arial" pitchFamily="34" charset="0"/>
              <a:buChar char="•"/>
              <a:defRPr lang="en-US" sz="1867" b="1" i="0" kern="1200" baseline="0" dirty="0" smtClean="0">
                <a:solidFill>
                  <a:schemeClr val="tx1"/>
                </a:solidFill>
                <a:latin typeface="Montserrat" pitchFamily="2" charset="77"/>
                <a:ea typeface="+mn-ea"/>
                <a:cs typeface="Arial" pitchFamily="34" charset="0"/>
              </a:defRPr>
            </a:lvl1pPr>
            <a:lvl2pPr marL="599985" indent="-287993" algn="l" defTabSz="1219170" rtl="0" eaLnBrk="1" latinLnBrk="0" hangingPunct="1">
              <a:lnSpc>
                <a:spcPct val="100000"/>
              </a:lnSpc>
              <a:spcBef>
                <a:spcPts val="0"/>
              </a:spcBef>
              <a:spcAft>
                <a:spcPts val="1333"/>
              </a:spcAft>
              <a:buClr>
                <a:schemeClr val="accent2"/>
              </a:buClr>
              <a:buFont typeface="Arial" panose="020B0604020202020204" pitchFamily="34" charset="0"/>
              <a:buChar char="•"/>
              <a:defRPr lang="en-US" sz="1600" b="1" i="0" kern="1200" baseline="0" dirty="0" smtClean="0">
                <a:solidFill>
                  <a:schemeClr val="tx1"/>
                </a:solidFill>
                <a:latin typeface="Montserrat" pitchFamily="2" charset="77"/>
                <a:ea typeface="+mn-ea"/>
                <a:cs typeface="Arial" pitchFamily="34" charset="0"/>
              </a:defRPr>
            </a:lvl2pPr>
            <a:lvl3pPr marL="914377" indent="-304792" algn="l" defTabSz="1219170" rtl="0" eaLnBrk="1" latinLnBrk="0" hangingPunct="1">
              <a:lnSpc>
                <a:spcPct val="100000"/>
              </a:lnSpc>
              <a:spcBef>
                <a:spcPts val="0"/>
              </a:spcBef>
              <a:spcAft>
                <a:spcPts val="1333"/>
              </a:spcAft>
              <a:buClr>
                <a:schemeClr val="accent2"/>
              </a:buClr>
              <a:buFont typeface="Arial" panose="020B0604020202020204" pitchFamily="34" charset="0"/>
              <a:buChar char="•"/>
              <a:defRPr lang="en-US" sz="1467" b="1" i="0" kern="1200" baseline="0" dirty="0" smtClean="0">
                <a:solidFill>
                  <a:schemeClr val="tx1"/>
                </a:solidFill>
                <a:latin typeface="Montserrat" pitchFamily="2" charset="77"/>
                <a:ea typeface="+mn-ea"/>
                <a:cs typeface="Arial" pitchFamily="34" charset="0"/>
              </a:defRPr>
            </a:lvl3pPr>
            <a:lvl4pPr marL="1219170" indent="-304792" algn="l" defTabSz="1219170" rtl="0" eaLnBrk="1" latinLnBrk="0" hangingPunct="1">
              <a:lnSpc>
                <a:spcPct val="100000"/>
              </a:lnSpc>
              <a:spcBef>
                <a:spcPts val="0"/>
              </a:spcBef>
              <a:spcAft>
                <a:spcPts val="1333"/>
              </a:spcAft>
              <a:buClr>
                <a:schemeClr val="accent2"/>
              </a:buClr>
              <a:buFont typeface="Arial" panose="020B0604020202020204" pitchFamily="34" charset="0"/>
              <a:buChar char="•"/>
              <a:defRPr lang="en-US" sz="1333" b="0" i="0" kern="1200" baseline="0" dirty="0" smtClean="0">
                <a:solidFill>
                  <a:schemeClr val="tx1"/>
                </a:solidFill>
                <a:latin typeface="Montserrat" pitchFamily="2" charset="77"/>
                <a:ea typeface="+mn-ea"/>
                <a:cs typeface="Arial" pitchFamily="34" charset="0"/>
              </a:defRPr>
            </a:lvl4pPr>
            <a:lvl5pPr marL="1523962" indent="-304792" algn="l" defTabSz="1219170" rtl="0" eaLnBrk="1" latinLnBrk="0" hangingPunct="1">
              <a:lnSpc>
                <a:spcPct val="100000"/>
              </a:lnSpc>
              <a:spcBef>
                <a:spcPts val="0"/>
              </a:spcBef>
              <a:spcAft>
                <a:spcPts val="1333"/>
              </a:spcAft>
              <a:buClr>
                <a:schemeClr val="accent2"/>
              </a:buClr>
              <a:buFont typeface="Arial" panose="020B0604020202020204" pitchFamily="34" charset="0"/>
              <a:buChar char="•"/>
              <a:defRPr lang="en-US" sz="1200" b="0" i="0" kern="1200" dirty="0">
                <a:solidFill>
                  <a:schemeClr val="tx1"/>
                </a:solidFill>
                <a:latin typeface="Montserrat" pitchFamily="2" charset="77"/>
                <a:ea typeface="+mn-ea"/>
                <a:cs typeface="Arial" pitchFamily="34" charset="0"/>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pPr marL="0" indent="0" algn="ctr">
              <a:buNone/>
            </a:pPr>
            <a:r>
              <a:rPr lang="fr-FR" sz="1400" dirty="0">
                <a:latin typeface="Montserrat" panose="00000500000000000000"/>
              </a:rPr>
              <a:t>Qualité des soins</a:t>
            </a:r>
          </a:p>
        </p:txBody>
      </p:sp>
      <p:grpSp>
        <p:nvGrpSpPr>
          <p:cNvPr id="49" name="Groupe 48"/>
          <p:cNvGrpSpPr/>
          <p:nvPr/>
        </p:nvGrpSpPr>
        <p:grpSpPr>
          <a:xfrm>
            <a:off x="4515800" y="891349"/>
            <a:ext cx="2624400" cy="1316069"/>
            <a:chOff x="8230693" y="568440"/>
            <a:chExt cx="2624400" cy="1316069"/>
          </a:xfrm>
        </p:grpSpPr>
        <p:sp>
          <p:nvSpPr>
            <p:cNvPr id="6" name="Espace réservé du contenu 5"/>
            <p:cNvSpPr txBox="1">
              <a:spLocks/>
            </p:cNvSpPr>
            <p:nvPr/>
          </p:nvSpPr>
          <p:spPr>
            <a:xfrm>
              <a:off x="8230693" y="1243076"/>
              <a:ext cx="2624400" cy="641433"/>
            </a:xfrm>
            <a:prstGeom prst="rect">
              <a:avLst/>
            </a:prstGeom>
          </p:spPr>
          <p:txBody>
            <a:bodyPr>
              <a:normAutofit/>
            </a:bodyPr>
            <a:lstStyle>
              <a:lvl1pPr marL="287993" indent="-287993" algn="l" defTabSz="1219170" rtl="0" eaLnBrk="1" latinLnBrk="0" hangingPunct="1">
                <a:lnSpc>
                  <a:spcPct val="100000"/>
                </a:lnSpc>
                <a:spcBef>
                  <a:spcPts val="0"/>
                </a:spcBef>
                <a:spcAft>
                  <a:spcPts val="1333"/>
                </a:spcAft>
                <a:buClr>
                  <a:schemeClr val="accent2"/>
                </a:buClr>
                <a:buSzPct val="100000"/>
                <a:buFont typeface="Arial" pitchFamily="34" charset="0"/>
                <a:buChar char="•"/>
                <a:defRPr lang="en-US" sz="1867" b="1" i="0" kern="1200" baseline="0" dirty="0" smtClean="0">
                  <a:solidFill>
                    <a:schemeClr val="tx1"/>
                  </a:solidFill>
                  <a:latin typeface="Montserrat" pitchFamily="2" charset="77"/>
                  <a:ea typeface="+mn-ea"/>
                  <a:cs typeface="Arial" pitchFamily="34" charset="0"/>
                </a:defRPr>
              </a:lvl1pPr>
              <a:lvl2pPr marL="599985" indent="-287993" algn="l" defTabSz="1219170" rtl="0" eaLnBrk="1" latinLnBrk="0" hangingPunct="1">
                <a:lnSpc>
                  <a:spcPct val="100000"/>
                </a:lnSpc>
                <a:spcBef>
                  <a:spcPts val="0"/>
                </a:spcBef>
                <a:spcAft>
                  <a:spcPts val="1333"/>
                </a:spcAft>
                <a:buClr>
                  <a:schemeClr val="accent2"/>
                </a:buClr>
                <a:buFont typeface="Arial" panose="020B0604020202020204" pitchFamily="34" charset="0"/>
                <a:buChar char="•"/>
                <a:defRPr lang="en-US" sz="1600" b="1" i="0" kern="1200" baseline="0" dirty="0" smtClean="0">
                  <a:solidFill>
                    <a:schemeClr val="tx1"/>
                  </a:solidFill>
                  <a:latin typeface="Montserrat" pitchFamily="2" charset="77"/>
                  <a:ea typeface="+mn-ea"/>
                  <a:cs typeface="Arial" pitchFamily="34" charset="0"/>
                </a:defRPr>
              </a:lvl2pPr>
              <a:lvl3pPr marL="914377" indent="-304792" algn="l" defTabSz="1219170" rtl="0" eaLnBrk="1" latinLnBrk="0" hangingPunct="1">
                <a:lnSpc>
                  <a:spcPct val="100000"/>
                </a:lnSpc>
                <a:spcBef>
                  <a:spcPts val="0"/>
                </a:spcBef>
                <a:spcAft>
                  <a:spcPts val="1333"/>
                </a:spcAft>
                <a:buClr>
                  <a:schemeClr val="accent2"/>
                </a:buClr>
                <a:buFont typeface="Arial" panose="020B0604020202020204" pitchFamily="34" charset="0"/>
                <a:buChar char="•"/>
                <a:defRPr lang="en-US" sz="1467" b="1" i="0" kern="1200" baseline="0" dirty="0" smtClean="0">
                  <a:solidFill>
                    <a:schemeClr val="tx1"/>
                  </a:solidFill>
                  <a:latin typeface="Montserrat" pitchFamily="2" charset="77"/>
                  <a:ea typeface="+mn-ea"/>
                  <a:cs typeface="Arial" pitchFamily="34" charset="0"/>
                </a:defRPr>
              </a:lvl3pPr>
              <a:lvl4pPr marL="1219170" indent="-304792" algn="l" defTabSz="1219170" rtl="0" eaLnBrk="1" latinLnBrk="0" hangingPunct="1">
                <a:lnSpc>
                  <a:spcPct val="100000"/>
                </a:lnSpc>
                <a:spcBef>
                  <a:spcPts val="0"/>
                </a:spcBef>
                <a:spcAft>
                  <a:spcPts val="1333"/>
                </a:spcAft>
                <a:buClr>
                  <a:schemeClr val="accent2"/>
                </a:buClr>
                <a:buFont typeface="Arial" panose="020B0604020202020204" pitchFamily="34" charset="0"/>
                <a:buChar char="•"/>
                <a:defRPr lang="en-US" sz="1333" b="0" i="0" kern="1200" baseline="0" dirty="0" smtClean="0">
                  <a:solidFill>
                    <a:schemeClr val="tx1"/>
                  </a:solidFill>
                  <a:latin typeface="Montserrat" pitchFamily="2" charset="77"/>
                  <a:ea typeface="+mn-ea"/>
                  <a:cs typeface="Arial" pitchFamily="34" charset="0"/>
                </a:defRPr>
              </a:lvl4pPr>
              <a:lvl5pPr marL="1523962" indent="-304792" algn="l" defTabSz="1219170" rtl="0" eaLnBrk="1" latinLnBrk="0" hangingPunct="1">
                <a:lnSpc>
                  <a:spcPct val="100000"/>
                </a:lnSpc>
                <a:spcBef>
                  <a:spcPts val="0"/>
                </a:spcBef>
                <a:spcAft>
                  <a:spcPts val="1333"/>
                </a:spcAft>
                <a:buClr>
                  <a:schemeClr val="accent2"/>
                </a:buClr>
                <a:buFont typeface="Arial" panose="020B0604020202020204" pitchFamily="34" charset="0"/>
                <a:buChar char="•"/>
                <a:defRPr lang="en-US" sz="1200" b="0" i="0" kern="1200" dirty="0">
                  <a:solidFill>
                    <a:schemeClr val="tx1"/>
                  </a:solidFill>
                  <a:latin typeface="Montserrat" pitchFamily="2" charset="77"/>
                  <a:ea typeface="+mn-ea"/>
                  <a:cs typeface="Arial" pitchFamily="34" charset="0"/>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pPr marL="0" indent="0" algn="ctr">
                <a:buNone/>
              </a:pPr>
              <a:r>
                <a:rPr lang="fr-FR" sz="1400" dirty="0">
                  <a:latin typeface="Montserrat" panose="00000500000000000000"/>
                </a:rPr>
                <a:t>Efficience opérationnelle </a:t>
              </a:r>
            </a:p>
          </p:txBody>
        </p:sp>
        <p:pic>
          <p:nvPicPr>
            <p:cNvPr id="14" name="Imag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05575" y="568440"/>
              <a:ext cx="674636" cy="674636"/>
            </a:xfrm>
            <a:prstGeom prst="rect">
              <a:avLst/>
            </a:prstGeom>
          </p:spPr>
        </p:pic>
      </p:grpSp>
      <p:grpSp>
        <p:nvGrpSpPr>
          <p:cNvPr id="53" name="Groupe 52"/>
          <p:cNvGrpSpPr/>
          <p:nvPr/>
        </p:nvGrpSpPr>
        <p:grpSpPr>
          <a:xfrm>
            <a:off x="7066547" y="3456994"/>
            <a:ext cx="1038782" cy="108000"/>
            <a:chOff x="7140200" y="1754267"/>
            <a:chExt cx="1038782" cy="108000"/>
          </a:xfrm>
        </p:grpSpPr>
        <p:cxnSp>
          <p:nvCxnSpPr>
            <p:cNvPr id="45" name="Connecteur droit 44"/>
            <p:cNvCxnSpPr/>
            <p:nvPr/>
          </p:nvCxnSpPr>
          <p:spPr>
            <a:xfrm rot="10800000">
              <a:off x="7140200" y="1798215"/>
              <a:ext cx="967246" cy="0"/>
            </a:xfrm>
            <a:prstGeom prst="line">
              <a:avLst/>
            </a:prstGeom>
          </p:spPr>
          <p:style>
            <a:lnRef idx="1">
              <a:schemeClr val="accent1"/>
            </a:lnRef>
            <a:fillRef idx="0">
              <a:schemeClr val="accent1"/>
            </a:fillRef>
            <a:effectRef idx="0">
              <a:schemeClr val="accent1"/>
            </a:effectRef>
            <a:fontRef idx="minor">
              <a:schemeClr val="tx1"/>
            </a:fontRef>
          </p:style>
        </p:cxnSp>
        <p:sp>
          <p:nvSpPr>
            <p:cNvPr id="46" name="Ellipse 45"/>
            <p:cNvSpPr/>
            <p:nvPr/>
          </p:nvSpPr>
          <p:spPr>
            <a:xfrm rot="10800000">
              <a:off x="8070982" y="1754267"/>
              <a:ext cx="108000" cy="108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rtlCol="0" anchor="t"/>
            <a:lstStyle/>
            <a:p>
              <a:pPr marL="227013" indent="-227013" algn="ctr">
                <a:lnSpc>
                  <a:spcPct val="85000"/>
                </a:lnSpc>
                <a:spcAft>
                  <a:spcPts val="1200"/>
                </a:spcAft>
                <a:buFont typeface="Arial" pitchFamily="34" charset="0"/>
                <a:buChar char="•"/>
              </a:pPr>
              <a:endParaRPr lang="fr-FR">
                <a:solidFill>
                  <a:schemeClr val="bg1"/>
                </a:solidFill>
                <a:latin typeface="Arial" pitchFamily="34" charset="0"/>
                <a:cs typeface="Arial" pitchFamily="34" charset="0"/>
              </a:endParaRPr>
            </a:p>
          </p:txBody>
        </p:sp>
      </p:grpSp>
      <p:sp>
        <p:nvSpPr>
          <p:cNvPr id="18" name="Espace réservé du contenu 5">
            <a:extLst>
              <a:ext uri="{FF2B5EF4-FFF2-40B4-BE49-F238E27FC236}">
                <a16:creationId xmlns:a16="http://schemas.microsoft.com/office/drawing/2014/main" id="{6E426508-7096-F562-CB27-0409A44925D4}"/>
              </a:ext>
            </a:extLst>
          </p:cNvPr>
          <p:cNvSpPr txBox="1">
            <a:spLocks/>
          </p:cNvSpPr>
          <p:nvPr/>
        </p:nvSpPr>
        <p:spPr>
          <a:xfrm>
            <a:off x="4630745" y="6199744"/>
            <a:ext cx="2624400" cy="775932"/>
          </a:xfrm>
          <a:prstGeom prst="rect">
            <a:avLst/>
          </a:prstGeom>
        </p:spPr>
        <p:txBody>
          <a:bodyPr vert="horz" lIns="0" tIns="91440" rIns="91440" bIns="45720" rtlCol="0">
            <a:normAutofit/>
          </a:bodyPr>
          <a:lstStyle>
            <a:lvl1pPr marL="287993" indent="-287993" algn="l" defTabSz="1219170" rtl="0" eaLnBrk="1" latinLnBrk="0" hangingPunct="1">
              <a:lnSpc>
                <a:spcPct val="100000"/>
              </a:lnSpc>
              <a:spcBef>
                <a:spcPts val="0"/>
              </a:spcBef>
              <a:spcAft>
                <a:spcPts val="1333"/>
              </a:spcAft>
              <a:buClr>
                <a:schemeClr val="accent2"/>
              </a:buClr>
              <a:buSzPct val="100000"/>
              <a:buFont typeface="Arial" pitchFamily="34" charset="0"/>
              <a:buChar char="•"/>
              <a:defRPr lang="en-US" sz="1867" b="1" i="0" kern="1200" baseline="0" dirty="0" smtClean="0">
                <a:solidFill>
                  <a:schemeClr val="tx1"/>
                </a:solidFill>
                <a:latin typeface="Montserrat" pitchFamily="2" charset="77"/>
                <a:ea typeface="+mn-ea"/>
                <a:cs typeface="Arial" pitchFamily="34" charset="0"/>
              </a:defRPr>
            </a:lvl1pPr>
            <a:lvl2pPr marL="599985" indent="-287993" algn="l" defTabSz="1219170" rtl="0" eaLnBrk="1" latinLnBrk="0" hangingPunct="1">
              <a:lnSpc>
                <a:spcPct val="100000"/>
              </a:lnSpc>
              <a:spcBef>
                <a:spcPts val="0"/>
              </a:spcBef>
              <a:spcAft>
                <a:spcPts val="1333"/>
              </a:spcAft>
              <a:buClr>
                <a:schemeClr val="accent2"/>
              </a:buClr>
              <a:buFont typeface="Arial" panose="020B0604020202020204" pitchFamily="34" charset="0"/>
              <a:buChar char="•"/>
              <a:defRPr lang="en-US" sz="1600" b="1" i="0" kern="1200" baseline="0" dirty="0" smtClean="0">
                <a:solidFill>
                  <a:schemeClr val="tx1"/>
                </a:solidFill>
                <a:latin typeface="Montserrat" pitchFamily="2" charset="77"/>
                <a:ea typeface="+mn-ea"/>
                <a:cs typeface="Arial" pitchFamily="34" charset="0"/>
              </a:defRPr>
            </a:lvl2pPr>
            <a:lvl3pPr marL="914377" indent="-304792" algn="l" defTabSz="1219170" rtl="0" eaLnBrk="1" latinLnBrk="0" hangingPunct="1">
              <a:lnSpc>
                <a:spcPct val="100000"/>
              </a:lnSpc>
              <a:spcBef>
                <a:spcPts val="0"/>
              </a:spcBef>
              <a:spcAft>
                <a:spcPts val="1333"/>
              </a:spcAft>
              <a:buClr>
                <a:schemeClr val="accent2"/>
              </a:buClr>
              <a:buFont typeface="Arial" panose="020B0604020202020204" pitchFamily="34" charset="0"/>
              <a:buChar char="•"/>
              <a:defRPr lang="en-US" sz="1467" b="1" i="0" kern="1200" baseline="0" dirty="0" smtClean="0">
                <a:solidFill>
                  <a:schemeClr val="tx1"/>
                </a:solidFill>
                <a:latin typeface="Montserrat" pitchFamily="2" charset="77"/>
                <a:ea typeface="+mn-ea"/>
                <a:cs typeface="Arial" pitchFamily="34" charset="0"/>
              </a:defRPr>
            </a:lvl3pPr>
            <a:lvl4pPr marL="1219170" indent="-304792" algn="l" defTabSz="1219170" rtl="0" eaLnBrk="1" latinLnBrk="0" hangingPunct="1">
              <a:lnSpc>
                <a:spcPct val="100000"/>
              </a:lnSpc>
              <a:spcBef>
                <a:spcPts val="0"/>
              </a:spcBef>
              <a:spcAft>
                <a:spcPts val="1333"/>
              </a:spcAft>
              <a:buClr>
                <a:schemeClr val="accent2"/>
              </a:buClr>
              <a:buFont typeface="Arial" panose="020B0604020202020204" pitchFamily="34" charset="0"/>
              <a:buChar char="•"/>
              <a:defRPr lang="en-US" sz="1333" b="0" i="0" kern="1200" baseline="0" dirty="0" smtClean="0">
                <a:solidFill>
                  <a:schemeClr val="tx1"/>
                </a:solidFill>
                <a:latin typeface="Montserrat" pitchFamily="2" charset="77"/>
                <a:ea typeface="+mn-ea"/>
                <a:cs typeface="Arial" pitchFamily="34" charset="0"/>
              </a:defRPr>
            </a:lvl4pPr>
            <a:lvl5pPr marL="1523962" indent="-304792" algn="l" defTabSz="1219170" rtl="0" eaLnBrk="1" latinLnBrk="0" hangingPunct="1">
              <a:lnSpc>
                <a:spcPct val="100000"/>
              </a:lnSpc>
              <a:spcBef>
                <a:spcPts val="0"/>
              </a:spcBef>
              <a:spcAft>
                <a:spcPts val="1333"/>
              </a:spcAft>
              <a:buClr>
                <a:schemeClr val="accent2"/>
              </a:buClr>
              <a:buFont typeface="Arial" panose="020B0604020202020204" pitchFamily="34" charset="0"/>
              <a:buChar char="•"/>
              <a:defRPr lang="en-US" sz="1200" b="0" i="0" kern="1200" dirty="0">
                <a:solidFill>
                  <a:schemeClr val="tx1"/>
                </a:solidFill>
                <a:latin typeface="Montserrat" pitchFamily="2" charset="77"/>
                <a:ea typeface="+mn-ea"/>
                <a:cs typeface="Arial" pitchFamily="34" charset="0"/>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pPr marL="0" indent="0" algn="ctr">
              <a:buFont typeface="Arial" pitchFamily="34" charset="0"/>
              <a:buNone/>
            </a:pPr>
            <a:r>
              <a:rPr lang="fr-FR" sz="1400" dirty="0">
                <a:latin typeface="Montserrat" panose="00000500000000000000"/>
              </a:rPr>
              <a:t>Maitrise des coûts </a:t>
            </a:r>
          </a:p>
        </p:txBody>
      </p:sp>
      <p:grpSp>
        <p:nvGrpSpPr>
          <p:cNvPr id="39" name="Groupe 38">
            <a:extLst>
              <a:ext uri="{FF2B5EF4-FFF2-40B4-BE49-F238E27FC236}">
                <a16:creationId xmlns:a16="http://schemas.microsoft.com/office/drawing/2014/main" id="{8F6B54EB-A0FE-0D61-3099-62C5CB0A13E1}"/>
              </a:ext>
            </a:extLst>
          </p:cNvPr>
          <p:cNvGrpSpPr/>
          <p:nvPr/>
        </p:nvGrpSpPr>
        <p:grpSpPr>
          <a:xfrm>
            <a:off x="8552350" y="2835271"/>
            <a:ext cx="2624400" cy="1513925"/>
            <a:chOff x="8552350" y="2487538"/>
            <a:chExt cx="2624400" cy="1513925"/>
          </a:xfrm>
        </p:grpSpPr>
        <p:pic>
          <p:nvPicPr>
            <p:cNvPr id="12" name="Imag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414792" y="2487538"/>
              <a:ext cx="899515" cy="899515"/>
            </a:xfrm>
            <a:prstGeom prst="rect">
              <a:avLst/>
            </a:prstGeom>
          </p:spPr>
        </p:pic>
        <p:sp>
          <p:nvSpPr>
            <p:cNvPr id="9" name="Espace réservé du contenu 5"/>
            <p:cNvSpPr txBox="1">
              <a:spLocks/>
            </p:cNvSpPr>
            <p:nvPr/>
          </p:nvSpPr>
          <p:spPr>
            <a:xfrm>
              <a:off x="8552350" y="3225531"/>
              <a:ext cx="2624400" cy="775932"/>
            </a:xfrm>
            <a:prstGeom prst="rect">
              <a:avLst/>
            </a:prstGeom>
          </p:spPr>
          <p:txBody>
            <a:bodyPr vert="horz" lIns="0" tIns="91440" rIns="91440" bIns="45720" rtlCol="0">
              <a:normAutofit/>
            </a:bodyPr>
            <a:lstStyle>
              <a:lvl1pPr marL="287993" indent="-287993" algn="l" defTabSz="1219170" rtl="0" eaLnBrk="1" latinLnBrk="0" hangingPunct="1">
                <a:lnSpc>
                  <a:spcPct val="100000"/>
                </a:lnSpc>
                <a:spcBef>
                  <a:spcPts val="0"/>
                </a:spcBef>
                <a:spcAft>
                  <a:spcPts val="1333"/>
                </a:spcAft>
                <a:buClr>
                  <a:schemeClr val="accent2"/>
                </a:buClr>
                <a:buSzPct val="100000"/>
                <a:buFont typeface="Arial" pitchFamily="34" charset="0"/>
                <a:buChar char="•"/>
                <a:defRPr lang="en-US" sz="1867" b="1" i="0" kern="1200" baseline="0" dirty="0" smtClean="0">
                  <a:solidFill>
                    <a:schemeClr val="tx1"/>
                  </a:solidFill>
                  <a:latin typeface="Montserrat" pitchFamily="2" charset="77"/>
                  <a:ea typeface="+mn-ea"/>
                  <a:cs typeface="Arial" pitchFamily="34" charset="0"/>
                </a:defRPr>
              </a:lvl1pPr>
              <a:lvl2pPr marL="599985" indent="-287993" algn="l" defTabSz="1219170" rtl="0" eaLnBrk="1" latinLnBrk="0" hangingPunct="1">
                <a:lnSpc>
                  <a:spcPct val="100000"/>
                </a:lnSpc>
                <a:spcBef>
                  <a:spcPts val="0"/>
                </a:spcBef>
                <a:spcAft>
                  <a:spcPts val="1333"/>
                </a:spcAft>
                <a:buClr>
                  <a:schemeClr val="accent2"/>
                </a:buClr>
                <a:buFont typeface="Arial" panose="020B0604020202020204" pitchFamily="34" charset="0"/>
                <a:buChar char="•"/>
                <a:defRPr lang="en-US" sz="1600" b="1" i="0" kern="1200" baseline="0" dirty="0" smtClean="0">
                  <a:solidFill>
                    <a:schemeClr val="tx1"/>
                  </a:solidFill>
                  <a:latin typeface="Montserrat" pitchFamily="2" charset="77"/>
                  <a:ea typeface="+mn-ea"/>
                  <a:cs typeface="Arial" pitchFamily="34" charset="0"/>
                </a:defRPr>
              </a:lvl2pPr>
              <a:lvl3pPr marL="914377" indent="-304792" algn="l" defTabSz="1219170" rtl="0" eaLnBrk="1" latinLnBrk="0" hangingPunct="1">
                <a:lnSpc>
                  <a:spcPct val="100000"/>
                </a:lnSpc>
                <a:spcBef>
                  <a:spcPts val="0"/>
                </a:spcBef>
                <a:spcAft>
                  <a:spcPts val="1333"/>
                </a:spcAft>
                <a:buClr>
                  <a:schemeClr val="accent2"/>
                </a:buClr>
                <a:buFont typeface="Arial" panose="020B0604020202020204" pitchFamily="34" charset="0"/>
                <a:buChar char="•"/>
                <a:defRPr lang="en-US" sz="1467" b="1" i="0" kern="1200" baseline="0" dirty="0" smtClean="0">
                  <a:solidFill>
                    <a:schemeClr val="tx1"/>
                  </a:solidFill>
                  <a:latin typeface="Montserrat" pitchFamily="2" charset="77"/>
                  <a:ea typeface="+mn-ea"/>
                  <a:cs typeface="Arial" pitchFamily="34" charset="0"/>
                </a:defRPr>
              </a:lvl3pPr>
              <a:lvl4pPr marL="1219170" indent="-304792" algn="l" defTabSz="1219170" rtl="0" eaLnBrk="1" latinLnBrk="0" hangingPunct="1">
                <a:lnSpc>
                  <a:spcPct val="100000"/>
                </a:lnSpc>
                <a:spcBef>
                  <a:spcPts val="0"/>
                </a:spcBef>
                <a:spcAft>
                  <a:spcPts val="1333"/>
                </a:spcAft>
                <a:buClr>
                  <a:schemeClr val="accent2"/>
                </a:buClr>
                <a:buFont typeface="Arial" panose="020B0604020202020204" pitchFamily="34" charset="0"/>
                <a:buChar char="•"/>
                <a:defRPr lang="en-US" sz="1333" b="0" i="0" kern="1200" baseline="0" dirty="0" smtClean="0">
                  <a:solidFill>
                    <a:schemeClr val="tx1"/>
                  </a:solidFill>
                  <a:latin typeface="Montserrat" pitchFamily="2" charset="77"/>
                  <a:ea typeface="+mn-ea"/>
                  <a:cs typeface="Arial" pitchFamily="34" charset="0"/>
                </a:defRPr>
              </a:lvl4pPr>
              <a:lvl5pPr marL="1523962" indent="-304792" algn="l" defTabSz="1219170" rtl="0" eaLnBrk="1" latinLnBrk="0" hangingPunct="1">
                <a:lnSpc>
                  <a:spcPct val="100000"/>
                </a:lnSpc>
                <a:spcBef>
                  <a:spcPts val="0"/>
                </a:spcBef>
                <a:spcAft>
                  <a:spcPts val="1333"/>
                </a:spcAft>
                <a:buClr>
                  <a:schemeClr val="accent2"/>
                </a:buClr>
                <a:buFont typeface="Arial" panose="020B0604020202020204" pitchFamily="34" charset="0"/>
                <a:buChar char="•"/>
                <a:defRPr lang="en-US" sz="1200" b="0" i="0" kern="1200" dirty="0">
                  <a:solidFill>
                    <a:schemeClr val="tx1"/>
                  </a:solidFill>
                  <a:latin typeface="Montserrat" pitchFamily="2" charset="77"/>
                  <a:ea typeface="+mn-ea"/>
                  <a:cs typeface="Arial" pitchFamily="34" charset="0"/>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pPr marL="0" indent="0" algn="ctr">
                <a:buFont typeface="Arial" pitchFamily="34" charset="0"/>
                <a:buNone/>
              </a:pPr>
              <a:r>
                <a:rPr lang="fr-FR" sz="1400" dirty="0">
                  <a:latin typeface="Montserrat" panose="00000500000000000000"/>
                </a:rPr>
                <a:t>Attractivité des établissements </a:t>
              </a:r>
            </a:p>
          </p:txBody>
        </p:sp>
      </p:grpSp>
      <p:pic>
        <p:nvPicPr>
          <p:cNvPr id="13" name="Image 12"/>
          <p:cNvPicPr>
            <a:picLocks noChangeAspect="1"/>
          </p:cNvPicPr>
          <p:nvPr/>
        </p:nvPicPr>
        <p:blipFill>
          <a:blip r:embed="rId5" cstate="print">
            <a:duotone>
              <a:prstClr val="black"/>
              <a:schemeClr val="bg2">
                <a:lumMod val="75000"/>
                <a:tint val="45000"/>
                <a:satMod val="400000"/>
              </a:schemeClr>
            </a:duotone>
            <a:extLst>
              <a:ext uri="{28A0092B-C50C-407E-A947-70E740481C1C}">
                <a14:useLocalDpi xmlns:a14="http://schemas.microsoft.com/office/drawing/2010/main" val="0"/>
              </a:ext>
            </a:extLst>
          </a:blip>
          <a:stretch>
            <a:fillRect/>
          </a:stretch>
        </p:blipFill>
        <p:spPr>
          <a:xfrm>
            <a:off x="5662476" y="2688378"/>
            <a:ext cx="481684" cy="481684"/>
          </a:xfrm>
          <a:prstGeom prst="rect">
            <a:avLst/>
          </a:prstGeom>
          <a:noFill/>
        </p:spPr>
      </p:pic>
      <p:pic>
        <p:nvPicPr>
          <p:cNvPr id="22" name="Image 21" descr="Une image contenant Graphique, symbole, Police, logo&#10;&#10;Le contenu généré par l’IA peut être incorrect.">
            <a:extLst>
              <a:ext uri="{FF2B5EF4-FFF2-40B4-BE49-F238E27FC236}">
                <a16:creationId xmlns:a16="http://schemas.microsoft.com/office/drawing/2014/main" id="{940395A0-D29A-DE83-916A-6E97ED4CDE1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508158" y="5364604"/>
            <a:ext cx="740557" cy="740557"/>
          </a:xfrm>
          <a:prstGeom prst="rect">
            <a:avLst/>
          </a:prstGeom>
        </p:spPr>
      </p:pic>
      <p:pic>
        <p:nvPicPr>
          <p:cNvPr id="25" name="Image 24" descr="Une image contenant clipart, Graphique, symbole, Police&#10;&#10;Le contenu généré par l’IA peut être incorrect.">
            <a:extLst>
              <a:ext uri="{FF2B5EF4-FFF2-40B4-BE49-F238E27FC236}">
                <a16:creationId xmlns:a16="http://schemas.microsoft.com/office/drawing/2014/main" id="{F992BF07-B4F8-DEAC-F12D-5E8A5D801C4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560193" y="2835271"/>
            <a:ext cx="684830" cy="684830"/>
          </a:xfrm>
          <a:prstGeom prst="rect">
            <a:avLst/>
          </a:prstGeom>
        </p:spPr>
      </p:pic>
      <p:sp>
        <p:nvSpPr>
          <p:cNvPr id="2" name="Espace réservé du texte 1"/>
          <p:cNvSpPr>
            <a:spLocks noGrp="1"/>
          </p:cNvSpPr>
          <p:nvPr>
            <p:ph type="body" sz="quarter" idx="13"/>
          </p:nvPr>
        </p:nvSpPr>
        <p:spPr>
          <a:xfrm>
            <a:off x="5177677" y="3209704"/>
            <a:ext cx="1451282" cy="494580"/>
          </a:xfrm>
        </p:spPr>
        <p:txBody>
          <a:bodyPr>
            <a:noAutofit/>
          </a:bodyPr>
          <a:lstStyle/>
          <a:p>
            <a:pPr>
              <a:spcAft>
                <a:spcPts val="600"/>
              </a:spcAft>
            </a:pPr>
            <a:r>
              <a:rPr lang="fr-FR" sz="1400">
                <a:solidFill>
                  <a:schemeClr val="bg2"/>
                </a:solidFill>
                <a:latin typeface="Montserrat SemiBold" panose="00000700000000000000" pitchFamily="2" charset="0"/>
              </a:rPr>
              <a:t>Usage de la Data &amp;IA </a:t>
            </a:r>
          </a:p>
        </p:txBody>
      </p:sp>
      <p:pic>
        <p:nvPicPr>
          <p:cNvPr id="38" name="Image 3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605157" y="3811894"/>
            <a:ext cx="596323" cy="596323"/>
          </a:xfrm>
          <a:prstGeom prst="rect">
            <a:avLst/>
          </a:prstGeom>
        </p:spPr>
      </p:pic>
      <p:grpSp>
        <p:nvGrpSpPr>
          <p:cNvPr id="42" name="Groupe 41">
            <a:extLst>
              <a:ext uri="{FF2B5EF4-FFF2-40B4-BE49-F238E27FC236}">
                <a16:creationId xmlns:a16="http://schemas.microsoft.com/office/drawing/2014/main" id="{95B261FB-2AA4-5D28-D91A-A2FC1793F216}"/>
              </a:ext>
            </a:extLst>
          </p:cNvPr>
          <p:cNvGrpSpPr/>
          <p:nvPr/>
        </p:nvGrpSpPr>
        <p:grpSpPr>
          <a:xfrm rot="10800000">
            <a:off x="3698179" y="3497993"/>
            <a:ext cx="1038782" cy="108000"/>
            <a:chOff x="7140200" y="1741388"/>
            <a:chExt cx="1038782" cy="108000"/>
          </a:xfrm>
        </p:grpSpPr>
        <p:cxnSp>
          <p:nvCxnSpPr>
            <p:cNvPr id="43" name="Connecteur droit 42">
              <a:extLst>
                <a:ext uri="{FF2B5EF4-FFF2-40B4-BE49-F238E27FC236}">
                  <a16:creationId xmlns:a16="http://schemas.microsoft.com/office/drawing/2014/main" id="{9BB15AA9-4EAB-7335-0CEE-EFD36E098054}"/>
                </a:ext>
              </a:extLst>
            </p:cNvPr>
            <p:cNvCxnSpPr/>
            <p:nvPr/>
          </p:nvCxnSpPr>
          <p:spPr>
            <a:xfrm rot="10800000">
              <a:off x="7140200" y="1798215"/>
              <a:ext cx="967246" cy="0"/>
            </a:xfrm>
            <a:prstGeom prst="line">
              <a:avLst/>
            </a:prstGeom>
          </p:spPr>
          <p:style>
            <a:lnRef idx="1">
              <a:schemeClr val="accent1"/>
            </a:lnRef>
            <a:fillRef idx="0">
              <a:schemeClr val="accent1"/>
            </a:fillRef>
            <a:effectRef idx="0">
              <a:schemeClr val="accent1"/>
            </a:effectRef>
            <a:fontRef idx="minor">
              <a:schemeClr val="tx1"/>
            </a:fontRef>
          </p:style>
        </p:cxnSp>
        <p:sp>
          <p:nvSpPr>
            <p:cNvPr id="44" name="Ellipse 43">
              <a:extLst>
                <a:ext uri="{FF2B5EF4-FFF2-40B4-BE49-F238E27FC236}">
                  <a16:creationId xmlns:a16="http://schemas.microsoft.com/office/drawing/2014/main" id="{CA9B0059-D35E-0EE7-459C-0733444055F1}"/>
                </a:ext>
              </a:extLst>
            </p:cNvPr>
            <p:cNvSpPr/>
            <p:nvPr/>
          </p:nvSpPr>
          <p:spPr>
            <a:xfrm rot="10800000">
              <a:off x="8070982" y="1741388"/>
              <a:ext cx="108000" cy="108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rtlCol="0" anchor="t"/>
            <a:lstStyle/>
            <a:p>
              <a:pPr marL="227013" indent="-227013" algn="ctr">
                <a:lnSpc>
                  <a:spcPct val="85000"/>
                </a:lnSpc>
                <a:spcAft>
                  <a:spcPts val="1200"/>
                </a:spcAft>
                <a:buFont typeface="Arial" pitchFamily="34" charset="0"/>
                <a:buChar char="•"/>
              </a:pPr>
              <a:endParaRPr lang="fr-FR">
                <a:solidFill>
                  <a:schemeClr val="bg1"/>
                </a:solidFill>
                <a:latin typeface="Arial" pitchFamily="34" charset="0"/>
                <a:cs typeface="Arial" pitchFamily="34" charset="0"/>
              </a:endParaRPr>
            </a:p>
          </p:txBody>
        </p:sp>
      </p:grpSp>
      <p:grpSp>
        <p:nvGrpSpPr>
          <p:cNvPr id="50" name="Groupe 49">
            <a:extLst>
              <a:ext uri="{FF2B5EF4-FFF2-40B4-BE49-F238E27FC236}">
                <a16:creationId xmlns:a16="http://schemas.microsoft.com/office/drawing/2014/main" id="{9EE0CDFC-6A31-DDE7-B69C-F09DC969C670}"/>
              </a:ext>
            </a:extLst>
          </p:cNvPr>
          <p:cNvGrpSpPr/>
          <p:nvPr/>
        </p:nvGrpSpPr>
        <p:grpSpPr>
          <a:xfrm rot="16200000">
            <a:off x="5678407" y="2014849"/>
            <a:ext cx="488830" cy="108000"/>
            <a:chOff x="7690152" y="1754267"/>
            <a:chExt cx="488830" cy="108000"/>
          </a:xfrm>
        </p:grpSpPr>
        <p:cxnSp>
          <p:nvCxnSpPr>
            <p:cNvPr id="51" name="Connecteur droit 50">
              <a:extLst>
                <a:ext uri="{FF2B5EF4-FFF2-40B4-BE49-F238E27FC236}">
                  <a16:creationId xmlns:a16="http://schemas.microsoft.com/office/drawing/2014/main" id="{D1B49515-7494-C4A6-16E1-62DF1B3CA607}"/>
                </a:ext>
              </a:extLst>
            </p:cNvPr>
            <p:cNvCxnSpPr>
              <a:cxnSpLocks/>
            </p:cNvCxnSpPr>
            <p:nvPr/>
          </p:nvCxnSpPr>
          <p:spPr>
            <a:xfrm rot="5400000">
              <a:off x="7898799" y="1589568"/>
              <a:ext cx="0" cy="417294"/>
            </a:xfrm>
            <a:prstGeom prst="line">
              <a:avLst/>
            </a:prstGeom>
          </p:spPr>
          <p:style>
            <a:lnRef idx="1">
              <a:schemeClr val="accent1"/>
            </a:lnRef>
            <a:fillRef idx="0">
              <a:schemeClr val="accent1"/>
            </a:fillRef>
            <a:effectRef idx="0">
              <a:schemeClr val="accent1"/>
            </a:effectRef>
            <a:fontRef idx="minor">
              <a:schemeClr val="tx1"/>
            </a:fontRef>
          </p:style>
        </p:cxnSp>
        <p:sp>
          <p:nvSpPr>
            <p:cNvPr id="52" name="Ellipse 51">
              <a:extLst>
                <a:ext uri="{FF2B5EF4-FFF2-40B4-BE49-F238E27FC236}">
                  <a16:creationId xmlns:a16="http://schemas.microsoft.com/office/drawing/2014/main" id="{3F7D268F-B8B8-B582-516B-679D8AE27812}"/>
                </a:ext>
              </a:extLst>
            </p:cNvPr>
            <p:cNvSpPr/>
            <p:nvPr/>
          </p:nvSpPr>
          <p:spPr>
            <a:xfrm rot="10800000">
              <a:off x="8070982" y="1754267"/>
              <a:ext cx="108000" cy="108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rtlCol="0" anchor="t"/>
            <a:lstStyle/>
            <a:p>
              <a:pPr marL="227013" indent="-227013" algn="ctr">
                <a:lnSpc>
                  <a:spcPct val="85000"/>
                </a:lnSpc>
                <a:spcAft>
                  <a:spcPts val="1200"/>
                </a:spcAft>
                <a:buFont typeface="Arial" pitchFamily="34" charset="0"/>
                <a:buChar char="•"/>
              </a:pPr>
              <a:endParaRPr lang="fr-FR">
                <a:solidFill>
                  <a:schemeClr val="bg1"/>
                </a:solidFill>
                <a:latin typeface="Arial" pitchFamily="34" charset="0"/>
                <a:cs typeface="Arial" pitchFamily="34" charset="0"/>
              </a:endParaRPr>
            </a:p>
          </p:txBody>
        </p:sp>
      </p:grpSp>
      <p:grpSp>
        <p:nvGrpSpPr>
          <p:cNvPr id="54" name="Groupe 53">
            <a:extLst>
              <a:ext uri="{FF2B5EF4-FFF2-40B4-BE49-F238E27FC236}">
                <a16:creationId xmlns:a16="http://schemas.microsoft.com/office/drawing/2014/main" id="{0D77A5D8-2659-EFD4-5F54-2F809C4076B5}"/>
              </a:ext>
            </a:extLst>
          </p:cNvPr>
          <p:cNvGrpSpPr/>
          <p:nvPr/>
        </p:nvGrpSpPr>
        <p:grpSpPr>
          <a:xfrm rot="5400000">
            <a:off x="5639906" y="5106145"/>
            <a:ext cx="479604" cy="108000"/>
            <a:chOff x="7699378" y="1743381"/>
            <a:chExt cx="479604" cy="108000"/>
          </a:xfrm>
        </p:grpSpPr>
        <p:cxnSp>
          <p:nvCxnSpPr>
            <p:cNvPr id="55" name="Connecteur droit 54">
              <a:extLst>
                <a:ext uri="{FF2B5EF4-FFF2-40B4-BE49-F238E27FC236}">
                  <a16:creationId xmlns:a16="http://schemas.microsoft.com/office/drawing/2014/main" id="{4F186FF8-7F0A-9A00-6CD2-7D905ACB2D9D}"/>
                </a:ext>
              </a:extLst>
            </p:cNvPr>
            <p:cNvCxnSpPr>
              <a:cxnSpLocks/>
            </p:cNvCxnSpPr>
            <p:nvPr/>
          </p:nvCxnSpPr>
          <p:spPr>
            <a:xfrm rot="16200000" flipV="1">
              <a:off x="7903412" y="1594181"/>
              <a:ext cx="0" cy="408068"/>
            </a:xfrm>
            <a:prstGeom prst="line">
              <a:avLst/>
            </a:prstGeom>
          </p:spPr>
          <p:style>
            <a:lnRef idx="1">
              <a:schemeClr val="accent1"/>
            </a:lnRef>
            <a:fillRef idx="0">
              <a:schemeClr val="accent1"/>
            </a:fillRef>
            <a:effectRef idx="0">
              <a:schemeClr val="accent1"/>
            </a:effectRef>
            <a:fontRef idx="minor">
              <a:schemeClr val="tx1"/>
            </a:fontRef>
          </p:style>
        </p:cxnSp>
        <p:sp>
          <p:nvSpPr>
            <p:cNvPr id="56" name="Ellipse 55">
              <a:extLst>
                <a:ext uri="{FF2B5EF4-FFF2-40B4-BE49-F238E27FC236}">
                  <a16:creationId xmlns:a16="http://schemas.microsoft.com/office/drawing/2014/main" id="{A8E555C2-A93A-E027-2679-DF1A94E40D2D}"/>
                </a:ext>
              </a:extLst>
            </p:cNvPr>
            <p:cNvSpPr/>
            <p:nvPr/>
          </p:nvSpPr>
          <p:spPr>
            <a:xfrm rot="10800000">
              <a:off x="8070982" y="1743381"/>
              <a:ext cx="108000" cy="108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rtlCol="0" anchor="t"/>
            <a:lstStyle/>
            <a:p>
              <a:pPr marL="227013" indent="-227013" algn="ctr">
                <a:lnSpc>
                  <a:spcPct val="85000"/>
                </a:lnSpc>
                <a:spcAft>
                  <a:spcPts val="1200"/>
                </a:spcAft>
                <a:buFont typeface="Arial" pitchFamily="34" charset="0"/>
                <a:buChar char="•"/>
              </a:pPr>
              <a:endParaRPr lang="fr-FR">
                <a:solidFill>
                  <a:schemeClr val="bg1"/>
                </a:solidFill>
                <a:latin typeface="Arial" pitchFamily="34" charset="0"/>
                <a:cs typeface="Arial" pitchFamily="34" charset="0"/>
              </a:endParaRPr>
            </a:p>
          </p:txBody>
        </p:sp>
      </p:grpSp>
      <p:sp>
        <p:nvSpPr>
          <p:cNvPr id="41" name="Bouée 40">
            <a:extLst>
              <a:ext uri="{FF2B5EF4-FFF2-40B4-BE49-F238E27FC236}">
                <a16:creationId xmlns:a16="http://schemas.microsoft.com/office/drawing/2014/main" id="{DF7F9159-862B-06D7-9C5E-8A09DEC29314}"/>
              </a:ext>
            </a:extLst>
          </p:cNvPr>
          <p:cNvSpPr/>
          <p:nvPr/>
        </p:nvSpPr>
        <p:spPr>
          <a:xfrm>
            <a:off x="4447842" y="2097325"/>
            <a:ext cx="2915310" cy="2967110"/>
          </a:xfrm>
          <a:prstGeom prst="donut">
            <a:avLst>
              <a:gd name="adj" fmla="val 864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rtlCol="0" anchor="t"/>
          <a:lstStyle/>
          <a:p>
            <a:pPr marL="227013" indent="-227013" algn="ctr">
              <a:lnSpc>
                <a:spcPct val="85000"/>
              </a:lnSpc>
              <a:spcAft>
                <a:spcPts val="1200"/>
              </a:spcAft>
              <a:buFont typeface="Arial" pitchFamily="34" charset="0"/>
              <a:buChar char="•"/>
            </a:pPr>
            <a:endParaRPr lang="fr-FR">
              <a:solidFill>
                <a:schemeClr val="bg1"/>
              </a:solidFill>
              <a:latin typeface="Arial" pitchFamily="34" charset="0"/>
              <a:cs typeface="Arial" pitchFamily="34" charset="0"/>
            </a:endParaRPr>
          </a:p>
        </p:txBody>
      </p:sp>
      <p:sp>
        <p:nvSpPr>
          <p:cNvPr id="58" name="ZoneTexte 57">
            <a:extLst>
              <a:ext uri="{FF2B5EF4-FFF2-40B4-BE49-F238E27FC236}">
                <a16:creationId xmlns:a16="http://schemas.microsoft.com/office/drawing/2014/main" id="{4965EFF9-F0ED-41B9-7775-AE446B44D685}"/>
              </a:ext>
            </a:extLst>
          </p:cNvPr>
          <p:cNvSpPr txBox="1"/>
          <p:nvPr/>
        </p:nvSpPr>
        <p:spPr>
          <a:xfrm>
            <a:off x="103334" y="193772"/>
            <a:ext cx="7559596" cy="338554"/>
          </a:xfrm>
          <a:prstGeom prst="rect">
            <a:avLst/>
          </a:prstGeom>
          <a:noFill/>
        </p:spPr>
        <p:txBody>
          <a:bodyPr wrap="square">
            <a:spAutoFit/>
          </a:bodyPr>
          <a:lstStyle/>
          <a:p>
            <a:r>
              <a:rPr lang="fr-FR" sz="1600" dirty="0">
                <a:latin typeface="Montserrat" panose="00000500000000000000"/>
              </a:rPr>
              <a:t>La Data et l'Intelligence Artificielle au Service de l'Hôpital : </a:t>
            </a:r>
          </a:p>
        </p:txBody>
      </p:sp>
    </p:spTree>
    <p:extLst>
      <p:ext uri="{BB962C8B-B14F-4D97-AF65-F5344CB8AC3E}">
        <p14:creationId xmlns:p14="http://schemas.microsoft.com/office/powerpoint/2010/main" val="3516838320"/>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r>
              <a:rPr lang="fr-FR" sz="2000" dirty="0">
                <a:latin typeface="Montserrat" panose="00000500000000000000"/>
              </a:rPr>
              <a:t>Data et l’IA ouvrent des perspectives prometteuses </a:t>
            </a:r>
          </a:p>
        </p:txBody>
      </p:sp>
      <p:sp>
        <p:nvSpPr>
          <p:cNvPr id="23" name="Rectangle 22"/>
          <p:cNvSpPr/>
          <p:nvPr/>
        </p:nvSpPr>
        <p:spPr>
          <a:xfrm>
            <a:off x="6492612" y="813130"/>
            <a:ext cx="2530829" cy="1689437"/>
          </a:xfrm>
          <a:prstGeom prst="rect">
            <a:avLst/>
          </a:prstGeom>
          <a:noFill/>
          <a:ln>
            <a:solidFill>
              <a:schemeClr val="accent6">
                <a:lumMod val="20000"/>
                <a:lumOff val="80000"/>
              </a:schemeClr>
            </a:solidFill>
          </a:ln>
        </p:spPr>
        <p:txBody>
          <a:bodyPr wrap="square">
            <a:spAutoFit/>
          </a:bodyPr>
          <a:lstStyle/>
          <a:p>
            <a:pPr algn="just">
              <a:lnSpc>
                <a:spcPts val="1400"/>
              </a:lnSpc>
            </a:pPr>
            <a:r>
              <a:rPr lang="fr-FR" sz="900" dirty="0">
                <a:solidFill>
                  <a:schemeClr val="accent6"/>
                </a:solidFill>
                <a:latin typeface="Montserrat" panose="00000500000000000000"/>
              </a:rPr>
              <a:t>Il utilise des modèles de base qui sont formés sur de </a:t>
            </a:r>
            <a:r>
              <a:rPr lang="fr-FR" sz="900" dirty="0">
                <a:solidFill>
                  <a:schemeClr val="tx2"/>
                </a:solidFill>
                <a:latin typeface="Montserrat" panose="00000500000000000000"/>
              </a:rPr>
              <a:t>vastes ensembles de données</a:t>
            </a:r>
            <a:r>
              <a:rPr lang="fr-FR" sz="900" dirty="0">
                <a:latin typeface="Montserrat" panose="00000500000000000000"/>
              </a:rPr>
              <a:t>. </a:t>
            </a:r>
            <a:r>
              <a:rPr lang="fr-FR" sz="900" dirty="0">
                <a:solidFill>
                  <a:schemeClr val="accent6"/>
                </a:solidFill>
                <a:latin typeface="Montserrat" panose="00000500000000000000"/>
              </a:rPr>
              <a:t>Les algorithmes de prédiction (LLM) pour les données textuelles - déploient des algorithmes complexes et font appel à une puissance de calcul massive pour traiter les ressources de données et produire des réponses semblables à celles des humains aux requêtes en langage naturel. </a:t>
            </a:r>
          </a:p>
        </p:txBody>
      </p:sp>
      <p:sp>
        <p:nvSpPr>
          <p:cNvPr id="26" name="Rectangle 25"/>
          <p:cNvSpPr/>
          <p:nvPr/>
        </p:nvSpPr>
        <p:spPr>
          <a:xfrm>
            <a:off x="9846365" y="0"/>
            <a:ext cx="2345635"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rtlCol="0" anchor="t"/>
          <a:lstStyle/>
          <a:p>
            <a:pPr marL="227013" indent="-227013" algn="ctr">
              <a:lnSpc>
                <a:spcPct val="85000"/>
              </a:lnSpc>
              <a:spcAft>
                <a:spcPts val="1200"/>
              </a:spcAft>
              <a:buFont typeface="Arial" pitchFamily="34" charset="0"/>
              <a:buChar char="•"/>
            </a:pPr>
            <a:endParaRPr lang="fr-FR">
              <a:solidFill>
                <a:schemeClr val="bg1"/>
              </a:solidFill>
              <a:latin typeface="Arial" pitchFamily="34" charset="0"/>
              <a:cs typeface="Arial" pitchFamily="34" charset="0"/>
            </a:endParaRPr>
          </a:p>
        </p:txBody>
      </p:sp>
      <p:sp>
        <p:nvSpPr>
          <p:cNvPr id="27" name="Rectangle 26">
            <a:extLst>
              <a:ext uri="{FF2B5EF4-FFF2-40B4-BE49-F238E27FC236}">
                <a16:creationId xmlns:a16="http://schemas.microsoft.com/office/drawing/2014/main" id="{BE0BDFFE-5669-C784-860C-DB60F3AB4AD3}"/>
              </a:ext>
            </a:extLst>
          </p:cNvPr>
          <p:cNvSpPr/>
          <p:nvPr/>
        </p:nvSpPr>
        <p:spPr>
          <a:xfrm>
            <a:off x="9845523" y="14938"/>
            <a:ext cx="2353487" cy="6858000"/>
          </a:xfrm>
          <a:prstGeom prst="rect">
            <a:avLst/>
          </a:prstGeom>
          <a:gradFill>
            <a:gsLst>
              <a:gs pos="50000">
                <a:schemeClr val="bg1">
                  <a:alpha val="0"/>
                </a:schemeClr>
              </a:gs>
              <a:gs pos="100000">
                <a:schemeClr val="bg1"/>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sz="3200"/>
          </a:p>
        </p:txBody>
      </p:sp>
      <p:pic>
        <p:nvPicPr>
          <p:cNvPr id="28" name="Image 27">
            <a:extLst>
              <a:ext uri="{FF2B5EF4-FFF2-40B4-BE49-F238E27FC236}">
                <a16:creationId xmlns:a16="http://schemas.microsoft.com/office/drawing/2014/main" id="{E66894F8-F877-E614-01F2-3ED67AB03893}"/>
              </a:ext>
            </a:extLst>
          </p:cNvPr>
          <p:cNvPicPr>
            <a:picLocks noChangeAspect="1"/>
          </p:cNvPicPr>
          <p:nvPr/>
        </p:nvPicPr>
        <p:blipFill>
          <a:blip r:embed="rId3" cstate="print">
            <a:extLst>
              <a:ext uri="{28A0092B-C50C-407E-A947-70E740481C1C}">
                <a14:useLocalDpi xmlns:a14="http://schemas.microsoft.com/office/drawing/2010/main" val="0"/>
              </a:ext>
            </a:extLst>
          </a:blip>
          <a:srcRect t="208" b="208"/>
          <a:stretch/>
        </p:blipFill>
        <p:spPr>
          <a:xfrm>
            <a:off x="10023592" y="6305766"/>
            <a:ext cx="1905247" cy="447452"/>
          </a:xfrm>
          <a:prstGeom prst="rect">
            <a:avLst/>
          </a:prstGeom>
        </p:spPr>
      </p:pic>
      <p:grpSp>
        <p:nvGrpSpPr>
          <p:cNvPr id="96" name="Groupe 95"/>
          <p:cNvGrpSpPr/>
          <p:nvPr/>
        </p:nvGrpSpPr>
        <p:grpSpPr>
          <a:xfrm>
            <a:off x="1953147" y="722950"/>
            <a:ext cx="5465295" cy="2892844"/>
            <a:chOff x="1283920" y="722950"/>
            <a:chExt cx="5465295" cy="2892844"/>
          </a:xfrm>
        </p:grpSpPr>
        <p:grpSp>
          <p:nvGrpSpPr>
            <p:cNvPr id="95" name="Groupe 94"/>
            <p:cNvGrpSpPr/>
            <p:nvPr/>
          </p:nvGrpSpPr>
          <p:grpSpPr>
            <a:xfrm>
              <a:off x="1283920" y="722950"/>
              <a:ext cx="4022398" cy="2733520"/>
              <a:chOff x="1283920" y="722950"/>
              <a:chExt cx="4022398" cy="2733520"/>
            </a:xfrm>
          </p:grpSpPr>
          <p:sp>
            <p:nvSpPr>
              <p:cNvPr id="46" name="Arc 45"/>
              <p:cNvSpPr/>
              <p:nvPr/>
            </p:nvSpPr>
            <p:spPr>
              <a:xfrm rot="20387923">
                <a:off x="1283920" y="722950"/>
                <a:ext cx="2416079" cy="2733520"/>
              </a:xfrm>
              <a:prstGeom prst="arc">
                <a:avLst>
                  <a:gd name="adj1" fmla="val 15345865"/>
                  <a:gd name="adj2" fmla="val 19602483"/>
                </a:avLst>
              </a:prstGeom>
              <a:noFill/>
              <a:ln w="19050">
                <a:solidFill>
                  <a:schemeClr val="accent6">
                    <a:lumMod val="20000"/>
                    <a:lumOff val="8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solidFill>
                    <a:schemeClr val="accent6">
                      <a:lumMod val="60000"/>
                      <a:lumOff val="40000"/>
                    </a:schemeClr>
                  </a:solidFill>
                </a:endParaRPr>
              </a:p>
            </p:txBody>
          </p:sp>
          <p:grpSp>
            <p:nvGrpSpPr>
              <p:cNvPr id="22" name="Groupe 21"/>
              <p:cNvGrpSpPr/>
              <p:nvPr/>
            </p:nvGrpSpPr>
            <p:grpSpPr>
              <a:xfrm>
                <a:off x="2786318" y="787437"/>
                <a:ext cx="2520000" cy="2520000"/>
                <a:chOff x="287354" y="1232204"/>
                <a:chExt cx="2520000" cy="2520000"/>
              </a:xfrm>
            </p:grpSpPr>
            <p:sp>
              <p:nvSpPr>
                <p:cNvPr id="8" name="Ellipse 7"/>
                <p:cNvSpPr/>
                <p:nvPr/>
              </p:nvSpPr>
              <p:spPr>
                <a:xfrm>
                  <a:off x="287354" y="1232204"/>
                  <a:ext cx="2520000" cy="2520000"/>
                </a:xfrm>
                <a:prstGeom prst="ellipse">
                  <a:avLst/>
                </a:prstGeom>
                <a:solidFill>
                  <a:schemeClr val="tx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rtlCol="0" anchor="t"/>
                <a:lstStyle/>
                <a:p>
                  <a:pPr marL="227013" indent="-227013" algn="ctr">
                    <a:lnSpc>
                      <a:spcPct val="85000"/>
                    </a:lnSpc>
                    <a:spcAft>
                      <a:spcPts val="1200"/>
                    </a:spcAft>
                    <a:buFont typeface="Arial" pitchFamily="34" charset="0"/>
                    <a:buChar char="•"/>
                  </a:pPr>
                  <a:endParaRPr lang="fr-FR">
                    <a:solidFill>
                      <a:schemeClr val="bg1"/>
                    </a:solidFill>
                    <a:latin typeface="Arial" pitchFamily="34" charset="0"/>
                    <a:cs typeface="Arial" pitchFamily="34" charset="0"/>
                  </a:endParaRPr>
                </a:p>
              </p:txBody>
            </p:sp>
            <p:sp>
              <p:nvSpPr>
                <p:cNvPr id="9" name="Ellipse 8"/>
                <p:cNvSpPr/>
                <p:nvPr/>
              </p:nvSpPr>
              <p:spPr>
                <a:xfrm>
                  <a:off x="467354" y="1592204"/>
                  <a:ext cx="2160000" cy="2160000"/>
                </a:xfrm>
                <a:prstGeom prst="ellipse">
                  <a:avLst/>
                </a:prstGeom>
                <a:solidFill>
                  <a:schemeClr val="tx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rtlCol="0" anchor="t"/>
                <a:lstStyle/>
                <a:p>
                  <a:pPr marL="227013" indent="-227013" algn="ctr">
                    <a:lnSpc>
                      <a:spcPct val="85000"/>
                    </a:lnSpc>
                    <a:spcAft>
                      <a:spcPts val="1200"/>
                    </a:spcAft>
                    <a:buFont typeface="Arial" pitchFamily="34" charset="0"/>
                    <a:buChar char="•"/>
                  </a:pPr>
                  <a:endParaRPr lang="fr-FR">
                    <a:solidFill>
                      <a:schemeClr val="bg1"/>
                    </a:solidFill>
                    <a:latin typeface="Arial" pitchFamily="34" charset="0"/>
                    <a:cs typeface="Arial" pitchFamily="34" charset="0"/>
                  </a:endParaRPr>
                </a:p>
              </p:txBody>
            </p:sp>
            <p:sp>
              <p:nvSpPr>
                <p:cNvPr id="10" name="Ellipse 9"/>
                <p:cNvSpPr/>
                <p:nvPr/>
              </p:nvSpPr>
              <p:spPr>
                <a:xfrm>
                  <a:off x="647354" y="1952204"/>
                  <a:ext cx="1800000" cy="1800000"/>
                </a:xfrm>
                <a:prstGeom prst="ellipse">
                  <a:avLst/>
                </a:prstGeom>
                <a:solidFill>
                  <a:schemeClr val="tx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rtlCol="0" anchor="t"/>
                <a:lstStyle/>
                <a:p>
                  <a:pPr marL="227013" indent="-227013" algn="ctr">
                    <a:lnSpc>
                      <a:spcPct val="85000"/>
                    </a:lnSpc>
                    <a:spcAft>
                      <a:spcPts val="1200"/>
                    </a:spcAft>
                    <a:buFont typeface="Arial" pitchFamily="34" charset="0"/>
                    <a:buChar char="•"/>
                  </a:pPr>
                  <a:endParaRPr lang="fr-FR">
                    <a:solidFill>
                      <a:schemeClr val="bg1"/>
                    </a:solidFill>
                    <a:latin typeface="Arial" pitchFamily="34" charset="0"/>
                    <a:cs typeface="Arial" pitchFamily="34" charset="0"/>
                  </a:endParaRPr>
                </a:p>
              </p:txBody>
            </p:sp>
            <p:sp>
              <p:nvSpPr>
                <p:cNvPr id="11" name="Ellipse 10"/>
                <p:cNvSpPr/>
                <p:nvPr/>
              </p:nvSpPr>
              <p:spPr>
                <a:xfrm>
                  <a:off x="827354" y="2312204"/>
                  <a:ext cx="1440000" cy="1440000"/>
                </a:xfrm>
                <a:prstGeom prst="ellipse">
                  <a:avLst/>
                </a:prstGeom>
                <a:solidFill>
                  <a:schemeClr val="tx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rtlCol="0" anchor="t"/>
                <a:lstStyle/>
                <a:p>
                  <a:pPr marL="227013" indent="-227013" algn="ctr">
                    <a:lnSpc>
                      <a:spcPct val="85000"/>
                    </a:lnSpc>
                    <a:spcAft>
                      <a:spcPts val="1200"/>
                    </a:spcAft>
                    <a:buFont typeface="Arial" pitchFamily="34" charset="0"/>
                    <a:buChar char="•"/>
                  </a:pPr>
                  <a:endParaRPr lang="fr-FR">
                    <a:solidFill>
                      <a:schemeClr val="bg1"/>
                    </a:solidFill>
                    <a:latin typeface="Arial" pitchFamily="34" charset="0"/>
                    <a:cs typeface="Arial" pitchFamily="34" charset="0"/>
                  </a:endParaRPr>
                </a:p>
              </p:txBody>
            </p:sp>
            <p:sp>
              <p:nvSpPr>
                <p:cNvPr id="14" name="Rectangle 13"/>
                <p:cNvSpPr/>
                <p:nvPr/>
              </p:nvSpPr>
              <p:spPr>
                <a:xfrm>
                  <a:off x="1101216" y="1244028"/>
                  <a:ext cx="884700" cy="340162"/>
                </a:xfrm>
                <a:prstGeom prst="rect">
                  <a:avLst/>
                </a:prstGeom>
              </p:spPr>
              <p:txBody>
                <a:bodyPr wrap="square">
                  <a:spAutoFit/>
                </a:bodyPr>
                <a:lstStyle/>
                <a:p>
                  <a:pPr algn="ctr"/>
                  <a:r>
                    <a:rPr lang="fr-FR" sz="800">
                      <a:solidFill>
                        <a:schemeClr val="bg1"/>
                      </a:solidFill>
                      <a:latin typeface="Montserrat SemiBold" panose="00000700000000000000" pitchFamily="2" charset="0"/>
                    </a:rPr>
                    <a:t>Intelligence Artificielle</a:t>
                  </a:r>
                </a:p>
              </p:txBody>
            </p:sp>
            <p:sp>
              <p:nvSpPr>
                <p:cNvPr id="15" name="Rectangle 14"/>
                <p:cNvSpPr/>
                <p:nvPr/>
              </p:nvSpPr>
              <p:spPr>
                <a:xfrm>
                  <a:off x="1114058" y="1581293"/>
                  <a:ext cx="884700" cy="338554"/>
                </a:xfrm>
                <a:prstGeom prst="rect">
                  <a:avLst/>
                </a:prstGeom>
              </p:spPr>
              <p:txBody>
                <a:bodyPr wrap="square">
                  <a:spAutoFit/>
                </a:bodyPr>
                <a:lstStyle/>
                <a:p>
                  <a:pPr algn="ctr"/>
                  <a:r>
                    <a:rPr lang="fr-FR" sz="800">
                      <a:solidFill>
                        <a:schemeClr val="bg1"/>
                      </a:solidFill>
                      <a:latin typeface="Montserrat SemiBold" panose="00000700000000000000" pitchFamily="2" charset="0"/>
                    </a:rPr>
                    <a:t>Machine Learning</a:t>
                  </a:r>
                </a:p>
              </p:txBody>
            </p:sp>
            <p:sp>
              <p:nvSpPr>
                <p:cNvPr id="16" name="Rectangle 15"/>
                <p:cNvSpPr/>
                <p:nvPr/>
              </p:nvSpPr>
              <p:spPr>
                <a:xfrm>
                  <a:off x="1113099" y="1952960"/>
                  <a:ext cx="884700" cy="338554"/>
                </a:xfrm>
                <a:prstGeom prst="rect">
                  <a:avLst/>
                </a:prstGeom>
              </p:spPr>
              <p:txBody>
                <a:bodyPr wrap="square">
                  <a:spAutoFit/>
                </a:bodyPr>
                <a:lstStyle/>
                <a:p>
                  <a:pPr algn="ctr"/>
                  <a:r>
                    <a:rPr lang="fr-FR" sz="800" err="1">
                      <a:solidFill>
                        <a:schemeClr val="bg1"/>
                      </a:solidFill>
                      <a:latin typeface="Montserrat SemiBold" panose="00000700000000000000" pitchFamily="2" charset="0"/>
                    </a:rPr>
                    <a:t>Deep</a:t>
                  </a:r>
                  <a:r>
                    <a:rPr lang="fr-FR" sz="800">
                      <a:solidFill>
                        <a:schemeClr val="bg1"/>
                      </a:solidFill>
                      <a:latin typeface="Montserrat SemiBold" panose="00000700000000000000" pitchFamily="2" charset="0"/>
                    </a:rPr>
                    <a:t> Learning</a:t>
                  </a:r>
                </a:p>
              </p:txBody>
            </p:sp>
            <p:sp>
              <p:nvSpPr>
                <p:cNvPr id="17" name="Rectangle 16"/>
                <p:cNvSpPr/>
                <p:nvPr/>
              </p:nvSpPr>
              <p:spPr>
                <a:xfrm>
                  <a:off x="1110399" y="2325314"/>
                  <a:ext cx="884700" cy="338554"/>
                </a:xfrm>
                <a:prstGeom prst="rect">
                  <a:avLst/>
                </a:prstGeom>
              </p:spPr>
              <p:txBody>
                <a:bodyPr wrap="square">
                  <a:spAutoFit/>
                </a:bodyPr>
                <a:lstStyle/>
                <a:p>
                  <a:pPr algn="ctr"/>
                  <a:r>
                    <a:rPr lang="fr-FR" sz="800">
                      <a:solidFill>
                        <a:schemeClr val="bg1"/>
                      </a:solidFill>
                      <a:latin typeface="Montserrat SemiBold" panose="00000700000000000000" pitchFamily="2" charset="0"/>
                    </a:rPr>
                    <a:t>IA </a:t>
                  </a:r>
                </a:p>
                <a:p>
                  <a:pPr algn="ctr"/>
                  <a:r>
                    <a:rPr lang="fr-FR" sz="800">
                      <a:solidFill>
                        <a:schemeClr val="bg1"/>
                      </a:solidFill>
                      <a:latin typeface="Montserrat SemiBold" panose="00000700000000000000" pitchFamily="2" charset="0"/>
                    </a:rPr>
                    <a:t>générative</a:t>
                  </a:r>
                </a:p>
              </p:txBody>
            </p:sp>
            <p:sp>
              <p:nvSpPr>
                <p:cNvPr id="20" name="Ellipse 19"/>
                <p:cNvSpPr/>
                <p:nvPr/>
              </p:nvSpPr>
              <p:spPr>
                <a:xfrm rot="19040318">
                  <a:off x="1369567" y="2925502"/>
                  <a:ext cx="1118399" cy="673346"/>
                </a:xfrm>
                <a:prstGeom prst="ellipse">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rtlCol="0" anchor="t"/>
                <a:lstStyle/>
                <a:p>
                  <a:pPr marL="227013" indent="-227013" algn="ctr">
                    <a:lnSpc>
                      <a:spcPct val="85000"/>
                    </a:lnSpc>
                    <a:spcAft>
                      <a:spcPts val="1200"/>
                    </a:spcAft>
                    <a:buFont typeface="Arial" pitchFamily="34" charset="0"/>
                    <a:buChar char="•"/>
                  </a:pPr>
                  <a:endParaRPr lang="fr-FR">
                    <a:solidFill>
                      <a:schemeClr val="bg1"/>
                    </a:solidFill>
                    <a:latin typeface="Arial" pitchFamily="34" charset="0"/>
                    <a:cs typeface="Arial" pitchFamily="34" charset="0"/>
                  </a:endParaRPr>
                </a:p>
              </p:txBody>
            </p:sp>
            <p:sp>
              <p:nvSpPr>
                <p:cNvPr id="12" name="Ellipse 11"/>
                <p:cNvSpPr/>
                <p:nvPr/>
              </p:nvSpPr>
              <p:spPr>
                <a:xfrm>
                  <a:off x="1007354" y="2672204"/>
                  <a:ext cx="1080000" cy="1080000"/>
                </a:xfrm>
                <a:prstGeom prst="ellipse">
                  <a:avLst/>
                </a:prstGeom>
                <a:solidFill>
                  <a:schemeClr val="tx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rtlCol="0" anchor="t"/>
                <a:lstStyle/>
                <a:p>
                  <a:pPr algn="ctr">
                    <a:lnSpc>
                      <a:spcPct val="85000"/>
                    </a:lnSpc>
                    <a:spcAft>
                      <a:spcPts val="1200"/>
                    </a:spcAft>
                  </a:pPr>
                  <a:endParaRPr lang="fr-FR">
                    <a:solidFill>
                      <a:schemeClr val="bg1"/>
                    </a:solidFill>
                    <a:latin typeface="Arial" pitchFamily="34" charset="0"/>
                    <a:cs typeface="Arial" pitchFamily="34" charset="0"/>
                  </a:endParaRPr>
                </a:p>
              </p:txBody>
            </p:sp>
            <p:sp>
              <p:nvSpPr>
                <p:cNvPr id="13" name="Ellipse 12"/>
                <p:cNvSpPr/>
                <p:nvPr/>
              </p:nvSpPr>
              <p:spPr>
                <a:xfrm>
                  <a:off x="1253614" y="3212204"/>
                  <a:ext cx="540000" cy="540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rtlCol="0" anchor="t"/>
                <a:lstStyle/>
                <a:p>
                  <a:pPr algn="ctr">
                    <a:lnSpc>
                      <a:spcPct val="85000"/>
                    </a:lnSpc>
                    <a:spcAft>
                      <a:spcPts val="1200"/>
                    </a:spcAft>
                  </a:pPr>
                  <a:endParaRPr lang="fr-FR">
                    <a:solidFill>
                      <a:schemeClr val="bg1"/>
                    </a:solidFill>
                    <a:latin typeface="Arial" pitchFamily="34" charset="0"/>
                    <a:cs typeface="Arial" pitchFamily="34" charset="0"/>
                  </a:endParaRPr>
                </a:p>
              </p:txBody>
            </p:sp>
            <p:sp>
              <p:nvSpPr>
                <p:cNvPr id="18" name="Rectangle 17"/>
                <p:cNvSpPr/>
                <p:nvPr/>
              </p:nvSpPr>
              <p:spPr>
                <a:xfrm>
                  <a:off x="1094655" y="2736515"/>
                  <a:ext cx="884700" cy="215444"/>
                </a:xfrm>
                <a:prstGeom prst="rect">
                  <a:avLst/>
                </a:prstGeom>
              </p:spPr>
              <p:txBody>
                <a:bodyPr wrap="square">
                  <a:spAutoFit/>
                </a:bodyPr>
                <a:lstStyle/>
                <a:p>
                  <a:pPr algn="ctr"/>
                  <a:r>
                    <a:rPr lang="fr-FR" sz="800">
                      <a:solidFill>
                        <a:schemeClr val="bg1"/>
                      </a:solidFill>
                      <a:latin typeface="Montserrat SemiBold" panose="00000700000000000000" pitchFamily="2" charset="0"/>
                    </a:rPr>
                    <a:t>LLM</a:t>
                  </a:r>
                </a:p>
              </p:txBody>
            </p:sp>
            <p:sp>
              <p:nvSpPr>
                <p:cNvPr id="19" name="Rectangle 18"/>
                <p:cNvSpPr/>
                <p:nvPr/>
              </p:nvSpPr>
              <p:spPr>
                <a:xfrm>
                  <a:off x="1090586" y="3304204"/>
                  <a:ext cx="884700" cy="215444"/>
                </a:xfrm>
                <a:prstGeom prst="rect">
                  <a:avLst/>
                </a:prstGeom>
              </p:spPr>
              <p:txBody>
                <a:bodyPr wrap="square">
                  <a:spAutoFit/>
                </a:bodyPr>
                <a:lstStyle/>
                <a:p>
                  <a:pPr algn="ctr"/>
                  <a:r>
                    <a:rPr lang="fr-FR" sz="800">
                      <a:solidFill>
                        <a:schemeClr val="bg1"/>
                      </a:solidFill>
                      <a:latin typeface="Montserrat SemiBold" panose="00000700000000000000" pitchFamily="2" charset="0"/>
                    </a:rPr>
                    <a:t>GPT</a:t>
                  </a:r>
                </a:p>
              </p:txBody>
            </p:sp>
            <p:sp>
              <p:nvSpPr>
                <p:cNvPr id="21" name="Rectangle 20"/>
                <p:cNvSpPr/>
                <p:nvPr/>
              </p:nvSpPr>
              <p:spPr>
                <a:xfrm>
                  <a:off x="1780363" y="2922790"/>
                  <a:ext cx="884700" cy="215444"/>
                </a:xfrm>
                <a:prstGeom prst="rect">
                  <a:avLst/>
                </a:prstGeom>
              </p:spPr>
              <p:txBody>
                <a:bodyPr wrap="square">
                  <a:spAutoFit/>
                </a:bodyPr>
                <a:lstStyle/>
                <a:p>
                  <a:pPr algn="ctr"/>
                  <a:r>
                    <a:rPr lang="fr-FR" sz="800">
                      <a:solidFill>
                        <a:schemeClr val="accent6">
                          <a:lumMod val="60000"/>
                          <a:lumOff val="40000"/>
                        </a:schemeClr>
                      </a:solidFill>
                      <a:latin typeface="Montserrat SemiBold" panose="00000700000000000000" pitchFamily="2" charset="0"/>
                    </a:rPr>
                    <a:t>NLP</a:t>
                  </a:r>
                </a:p>
              </p:txBody>
            </p:sp>
          </p:grpSp>
          <p:sp>
            <p:nvSpPr>
              <p:cNvPr id="44" name="Ellipse 43"/>
              <p:cNvSpPr/>
              <p:nvPr/>
            </p:nvSpPr>
            <p:spPr>
              <a:xfrm>
                <a:off x="1645911" y="936680"/>
                <a:ext cx="108000" cy="108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rtlCol="0" anchor="t"/>
              <a:lstStyle/>
              <a:p>
                <a:pPr marL="227013" indent="-227013" algn="ctr">
                  <a:lnSpc>
                    <a:spcPct val="85000"/>
                  </a:lnSpc>
                  <a:spcAft>
                    <a:spcPts val="1200"/>
                  </a:spcAft>
                  <a:buFont typeface="Arial" pitchFamily="34" charset="0"/>
                  <a:buChar char="•"/>
                </a:pPr>
                <a:endParaRPr lang="fr-FR">
                  <a:solidFill>
                    <a:schemeClr val="bg1"/>
                  </a:solidFill>
                  <a:latin typeface="Arial" pitchFamily="34" charset="0"/>
                  <a:cs typeface="Arial" pitchFamily="34" charset="0"/>
                </a:endParaRPr>
              </a:p>
            </p:txBody>
          </p:sp>
        </p:grpSp>
        <p:sp>
          <p:nvSpPr>
            <p:cNvPr id="24" name="Arc 23"/>
            <p:cNvSpPr/>
            <p:nvPr/>
          </p:nvSpPr>
          <p:spPr>
            <a:xfrm rot="18014982">
              <a:off x="4468235" y="1334815"/>
              <a:ext cx="2240245" cy="2321714"/>
            </a:xfrm>
            <a:prstGeom prst="arc">
              <a:avLst>
                <a:gd name="adj1" fmla="val 15345865"/>
                <a:gd name="adj2" fmla="val 19602483"/>
              </a:avLst>
            </a:prstGeom>
            <a:noFill/>
            <a:ln w="19050">
              <a:solidFill>
                <a:schemeClr val="accent6">
                  <a:lumMod val="20000"/>
                  <a:lumOff val="8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solidFill>
                  <a:schemeClr val="accent6">
                    <a:lumMod val="60000"/>
                    <a:lumOff val="40000"/>
                  </a:schemeClr>
                </a:solidFill>
              </a:endParaRPr>
            </a:p>
          </p:txBody>
        </p:sp>
      </p:grpSp>
      <p:sp>
        <p:nvSpPr>
          <p:cNvPr id="47" name="Rectangle 46"/>
          <p:cNvSpPr/>
          <p:nvPr/>
        </p:nvSpPr>
        <p:spPr>
          <a:xfrm>
            <a:off x="1175423" y="925122"/>
            <a:ext cx="1980000" cy="931024"/>
          </a:xfrm>
          <a:prstGeom prst="rect">
            <a:avLst/>
          </a:prstGeom>
        </p:spPr>
        <p:txBody>
          <a:bodyPr wrap="square">
            <a:spAutoFit/>
          </a:bodyPr>
          <a:lstStyle/>
          <a:p>
            <a:pPr lvl="0">
              <a:spcAft>
                <a:spcPts val="300"/>
              </a:spcAft>
              <a:buClr>
                <a:srgbClr val="456EA0"/>
              </a:buClr>
              <a:defRPr/>
            </a:pPr>
            <a:r>
              <a:rPr lang="fr-FR" sz="2500" b="1">
                <a:solidFill>
                  <a:schemeClr val="tx2"/>
                </a:solidFill>
                <a:latin typeface="Montserrat" panose="00000500000000000000" pitchFamily="2" charset="0"/>
              </a:rPr>
              <a:t>30 % </a:t>
            </a:r>
          </a:p>
          <a:p>
            <a:pPr algn="just">
              <a:spcAft>
                <a:spcPts val="300"/>
              </a:spcAft>
              <a:buClr>
                <a:srgbClr val="456EA0"/>
              </a:buClr>
              <a:defRPr/>
            </a:pPr>
            <a:r>
              <a:rPr lang="fr-FR" sz="900">
                <a:solidFill>
                  <a:srgbClr val="456EA0"/>
                </a:solidFill>
                <a:latin typeface="Montserrat" panose="00000500000000000000" pitchFamily="2" charset="0"/>
              </a:rPr>
              <a:t>Des données mondiales sont produites dans le domaine de la santé </a:t>
            </a:r>
            <a:r>
              <a:rPr lang="fr-FR" sz="900">
                <a:solidFill>
                  <a:schemeClr val="accent6">
                    <a:lumMod val="20000"/>
                    <a:lumOff val="80000"/>
                  </a:schemeClr>
                </a:solidFill>
                <a:latin typeface="Montserrat" panose="00000500000000000000" pitchFamily="2" charset="0"/>
              </a:rPr>
              <a:t>(1)</a:t>
            </a:r>
          </a:p>
        </p:txBody>
      </p:sp>
      <p:grpSp>
        <p:nvGrpSpPr>
          <p:cNvPr id="82" name="Groupe 81"/>
          <p:cNvGrpSpPr/>
          <p:nvPr/>
        </p:nvGrpSpPr>
        <p:grpSpPr>
          <a:xfrm>
            <a:off x="-951770" y="656973"/>
            <a:ext cx="2728765" cy="2885151"/>
            <a:chOff x="-1051160" y="835875"/>
            <a:chExt cx="2728765" cy="2885151"/>
          </a:xfrm>
        </p:grpSpPr>
        <p:pic>
          <p:nvPicPr>
            <p:cNvPr id="42" name="Image 4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1160" y="835875"/>
              <a:ext cx="2728765" cy="2885151"/>
            </a:xfrm>
            <a:prstGeom prst="rect">
              <a:avLst/>
            </a:prstGeom>
          </p:spPr>
        </p:pic>
        <p:sp>
          <p:nvSpPr>
            <p:cNvPr id="48" name="Rectangle à coins arrondis 47"/>
            <p:cNvSpPr/>
            <p:nvPr/>
          </p:nvSpPr>
          <p:spPr>
            <a:xfrm>
              <a:off x="706263" y="1944439"/>
              <a:ext cx="180000" cy="72000"/>
            </a:xfrm>
            <a:prstGeom prst="roundRect">
              <a:avLst>
                <a:gd name="adj" fmla="val 5000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9" name="Rectangle à coins arrondis 48"/>
            <p:cNvSpPr/>
            <p:nvPr/>
          </p:nvSpPr>
          <p:spPr>
            <a:xfrm>
              <a:off x="706263" y="2347898"/>
              <a:ext cx="180000" cy="72000"/>
            </a:xfrm>
            <a:prstGeom prst="roundRect">
              <a:avLst>
                <a:gd name="adj" fmla="val 5000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0" name="Rectangle à coins arrondis 49"/>
            <p:cNvSpPr/>
            <p:nvPr/>
          </p:nvSpPr>
          <p:spPr>
            <a:xfrm>
              <a:off x="706263" y="2751356"/>
              <a:ext cx="180000" cy="72000"/>
            </a:xfrm>
            <a:prstGeom prst="roundRect">
              <a:avLst>
                <a:gd name="adj" fmla="val 5000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51" name="Rectangle 50"/>
          <p:cNvSpPr/>
          <p:nvPr/>
        </p:nvSpPr>
        <p:spPr>
          <a:xfrm>
            <a:off x="1183250" y="1806178"/>
            <a:ext cx="1980000" cy="1208023"/>
          </a:xfrm>
          <a:prstGeom prst="rect">
            <a:avLst/>
          </a:prstGeom>
        </p:spPr>
        <p:txBody>
          <a:bodyPr wrap="square">
            <a:spAutoFit/>
          </a:bodyPr>
          <a:lstStyle/>
          <a:p>
            <a:pPr lvl="0">
              <a:spcAft>
                <a:spcPts val="300"/>
              </a:spcAft>
              <a:buClr>
                <a:srgbClr val="456EA0"/>
              </a:buClr>
              <a:defRPr/>
            </a:pPr>
            <a:r>
              <a:rPr lang="fr-FR" sz="2500" b="1" dirty="0">
                <a:solidFill>
                  <a:schemeClr val="tx2"/>
                </a:solidFill>
                <a:latin typeface="Montserrat" panose="00000500000000000000" pitchFamily="2" charset="0"/>
              </a:rPr>
              <a:t>73 J </a:t>
            </a:r>
          </a:p>
          <a:p>
            <a:pPr lvl="0" algn="just">
              <a:spcAft>
                <a:spcPts val="300"/>
              </a:spcAft>
              <a:buClr>
                <a:srgbClr val="456EA0"/>
              </a:buClr>
              <a:defRPr/>
            </a:pPr>
            <a:r>
              <a:rPr lang="fr-FR" sz="900" dirty="0">
                <a:solidFill>
                  <a:srgbClr val="456EA0"/>
                </a:solidFill>
                <a:latin typeface="Montserrat" panose="00000500000000000000" pitchFamily="2" charset="0"/>
              </a:rPr>
              <a:t>La durée nécessaire pour que le volume des données de santé soit multiplié par 2 (vs 50 ans dans les années 50, et 3,5 ans en 2010) </a:t>
            </a:r>
            <a:r>
              <a:rPr lang="fr-FR" sz="900" dirty="0">
                <a:solidFill>
                  <a:schemeClr val="accent6">
                    <a:lumMod val="20000"/>
                    <a:lumOff val="80000"/>
                  </a:schemeClr>
                </a:solidFill>
                <a:latin typeface="Montserrat" panose="00000500000000000000" pitchFamily="2" charset="0"/>
              </a:rPr>
              <a:t>(2)</a:t>
            </a:r>
          </a:p>
        </p:txBody>
      </p:sp>
      <p:grpSp>
        <p:nvGrpSpPr>
          <p:cNvPr id="143" name="Groupe 142"/>
          <p:cNvGrpSpPr/>
          <p:nvPr/>
        </p:nvGrpSpPr>
        <p:grpSpPr>
          <a:xfrm>
            <a:off x="9846359" y="645468"/>
            <a:ext cx="2317765" cy="828823"/>
            <a:chOff x="9939124" y="430394"/>
            <a:chExt cx="2317765" cy="828823"/>
          </a:xfrm>
        </p:grpSpPr>
        <p:pic>
          <p:nvPicPr>
            <p:cNvPr id="31" name="Image 30"/>
            <p:cNvPicPr>
              <a:picLocks noChangeAspect="1"/>
            </p:cNvPicPr>
            <p:nvPr/>
          </p:nvPicPr>
          <p:blipFill rotWithShape="1">
            <a:blip r:embed="rId5"/>
            <a:srcRect l="50000"/>
            <a:stretch/>
          </p:blipFill>
          <p:spPr>
            <a:xfrm>
              <a:off x="9939124" y="610277"/>
              <a:ext cx="403865" cy="540000"/>
            </a:xfrm>
            <a:prstGeom prst="rect">
              <a:avLst/>
            </a:prstGeom>
            <a:effectLst>
              <a:outerShdw blurRad="50800" dist="38100" dir="2700000" algn="tl" rotWithShape="0">
                <a:prstClr val="black">
                  <a:alpha val="40000"/>
                </a:prstClr>
              </a:outerShdw>
            </a:effectLst>
          </p:spPr>
        </p:pic>
        <p:sp>
          <p:nvSpPr>
            <p:cNvPr id="52" name="Rectangle 51"/>
            <p:cNvSpPr/>
            <p:nvPr/>
          </p:nvSpPr>
          <p:spPr>
            <a:xfrm>
              <a:off x="10454818" y="859107"/>
              <a:ext cx="1802071" cy="400110"/>
            </a:xfrm>
            <a:prstGeom prst="rect">
              <a:avLst/>
            </a:prstGeom>
          </p:spPr>
          <p:txBody>
            <a:bodyPr wrap="square">
              <a:spAutoFit/>
            </a:bodyPr>
            <a:lstStyle/>
            <a:p>
              <a:pPr marL="0" marR="0" lvl="1" indent="0" defTabSz="1219170" rtl="0" eaLnBrk="1" fontAlgn="auto" latinLnBrk="0" hangingPunct="1">
                <a:lnSpc>
                  <a:spcPct val="100000"/>
                </a:lnSpc>
                <a:spcBef>
                  <a:spcPts val="0"/>
                </a:spcBef>
                <a:spcAft>
                  <a:spcPts val="450"/>
                </a:spcAft>
                <a:buClrTx/>
                <a:buSzTx/>
                <a:buFontTx/>
                <a:buNone/>
                <a:tabLst/>
                <a:defRPr/>
              </a:pPr>
              <a:r>
                <a:rPr kumimoji="0" lang="fr-FR" sz="1000" b="1" i="0" u="none" strike="noStrike" kern="1200" cap="none" spc="0" normalizeH="0" baseline="0" noProof="0">
                  <a:ln>
                    <a:noFill/>
                  </a:ln>
                  <a:solidFill>
                    <a:schemeClr val="accent6">
                      <a:lumMod val="40000"/>
                      <a:lumOff val="60000"/>
                    </a:schemeClr>
                  </a:solidFill>
                  <a:effectLst/>
                  <a:uLnTx/>
                  <a:uFillTx/>
                  <a:latin typeface="Montserrat" pitchFamily="2" charset="77"/>
                  <a:ea typeface="+mn-ea"/>
                  <a:cs typeface="+mn-cs"/>
                </a:rPr>
                <a:t>Valeur de l’IA en santé dans le monde</a:t>
              </a:r>
            </a:p>
          </p:txBody>
        </p:sp>
        <p:sp>
          <p:nvSpPr>
            <p:cNvPr id="53" name="Espace réservé du contenu 12">
              <a:extLst>
                <a:ext uri="{FF2B5EF4-FFF2-40B4-BE49-F238E27FC236}">
                  <a16:creationId xmlns:a16="http://schemas.microsoft.com/office/drawing/2014/main" id="{4EABFE56-6C08-5345-4F02-E614B2827A96}"/>
                </a:ext>
              </a:extLst>
            </p:cNvPr>
            <p:cNvSpPr txBox="1">
              <a:spLocks/>
            </p:cNvSpPr>
            <p:nvPr/>
          </p:nvSpPr>
          <p:spPr>
            <a:xfrm>
              <a:off x="10207119" y="430394"/>
              <a:ext cx="1732847" cy="415498"/>
            </a:xfrm>
            <a:prstGeom prst="rect">
              <a:avLst/>
            </a:prstGeom>
          </p:spPr>
          <p:txBody>
            <a:bodyPr wrap="none" lIns="0" tIns="0" rIns="0" bIns="0">
              <a:spAutoFit/>
            </a:bodyPr>
            <a:lstStyle>
              <a:lvl1pPr marL="0" indent="0" algn="l" defTabSz="914400" rtl="0" eaLnBrk="1" latinLnBrk="0" hangingPunct="1">
                <a:lnSpc>
                  <a:spcPct val="90000"/>
                </a:lnSpc>
                <a:spcBef>
                  <a:spcPts val="1000"/>
                </a:spcBef>
                <a:buFont typeface="Arial" panose="020B0604020202020204" pitchFamily="34" charset="0"/>
                <a:buNone/>
                <a:defRPr lang="fr-FR" sz="5000" b="1" kern="1200" dirty="0">
                  <a:solidFill>
                    <a:srgbClr val="E6007E"/>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ct val="20000"/>
                </a:spcBef>
                <a:spcAft>
                  <a:spcPts val="0"/>
                </a:spcAft>
                <a:buClrTx/>
                <a:buSzTx/>
                <a:buFont typeface="Arial" panose="020B0604020202020204" pitchFamily="34" charset="0"/>
                <a:buNone/>
                <a:tabLst/>
                <a:defRPr/>
              </a:pPr>
              <a:r>
                <a:rPr kumimoji="0" lang="fr-FR" sz="3000" b="1" i="0" u="none" strike="noStrike" kern="1200" cap="none" spc="0" normalizeH="0" baseline="0" noProof="0">
                  <a:ln>
                    <a:noFill/>
                  </a:ln>
                  <a:solidFill>
                    <a:schemeClr val="bg1"/>
                  </a:solidFill>
                  <a:effectLst/>
                  <a:uLnTx/>
                  <a:uFillTx/>
                  <a:latin typeface="Montserrat SemiBold" panose="00000700000000000000" pitchFamily="2" charset="0"/>
                </a:rPr>
                <a:t>32 Mds</a:t>
              </a:r>
              <a:r>
                <a:rPr lang="fr-FR" sz="3000">
                  <a:solidFill>
                    <a:schemeClr val="bg1"/>
                  </a:solidFill>
                  <a:latin typeface="Montserrat SemiBold" panose="00000700000000000000" pitchFamily="2" charset="0"/>
                </a:rPr>
                <a:t> $</a:t>
              </a:r>
              <a:endParaRPr kumimoji="0" lang="fr-FR" sz="3000" b="1" i="0" u="none" strike="noStrike" kern="1200" cap="none" spc="0" normalizeH="0" baseline="0" noProof="0">
                <a:ln>
                  <a:noFill/>
                </a:ln>
                <a:solidFill>
                  <a:schemeClr val="bg1"/>
                </a:solidFill>
                <a:effectLst/>
                <a:uLnTx/>
                <a:uFillTx/>
                <a:latin typeface="Montserrat SemiBold" panose="00000700000000000000" pitchFamily="2" charset="0"/>
              </a:endParaRPr>
            </a:p>
          </p:txBody>
        </p:sp>
      </p:grpSp>
      <p:grpSp>
        <p:nvGrpSpPr>
          <p:cNvPr id="142" name="Groupe 141"/>
          <p:cNvGrpSpPr/>
          <p:nvPr/>
        </p:nvGrpSpPr>
        <p:grpSpPr>
          <a:xfrm>
            <a:off x="9846359" y="2052263"/>
            <a:ext cx="2406017" cy="1211406"/>
            <a:chOff x="9939123" y="1893507"/>
            <a:chExt cx="2406017" cy="1211406"/>
          </a:xfrm>
        </p:grpSpPr>
        <p:pic>
          <p:nvPicPr>
            <p:cNvPr id="32" name="Image 31"/>
            <p:cNvPicPr>
              <a:picLocks noChangeAspect="1"/>
            </p:cNvPicPr>
            <p:nvPr/>
          </p:nvPicPr>
          <p:blipFill rotWithShape="1">
            <a:blip r:embed="rId5"/>
            <a:srcRect l="50000"/>
            <a:stretch/>
          </p:blipFill>
          <p:spPr>
            <a:xfrm>
              <a:off x="9939123" y="2086923"/>
              <a:ext cx="403865" cy="540000"/>
            </a:xfrm>
            <a:prstGeom prst="rect">
              <a:avLst/>
            </a:prstGeom>
            <a:effectLst>
              <a:outerShdw blurRad="50800" dist="38100" dir="2700000" algn="tl" rotWithShape="0">
                <a:prstClr val="black">
                  <a:alpha val="40000"/>
                </a:prstClr>
              </a:outerShdw>
            </a:effectLst>
          </p:spPr>
        </p:pic>
        <p:sp>
          <p:nvSpPr>
            <p:cNvPr id="74" name="Rectangle 73"/>
            <p:cNvSpPr/>
            <p:nvPr/>
          </p:nvSpPr>
          <p:spPr>
            <a:xfrm>
              <a:off x="10451349" y="2335472"/>
              <a:ext cx="1893791" cy="769441"/>
            </a:xfrm>
            <a:prstGeom prst="rect">
              <a:avLst/>
            </a:prstGeom>
          </p:spPr>
          <p:txBody>
            <a:bodyPr wrap="square">
              <a:spAutoFit/>
            </a:bodyPr>
            <a:lstStyle/>
            <a:p>
              <a:pPr marL="0" marR="0" lvl="1" indent="0" defTabSz="1219170" rtl="0" eaLnBrk="1" fontAlgn="auto" latinLnBrk="0" hangingPunct="1">
                <a:lnSpc>
                  <a:spcPct val="100000"/>
                </a:lnSpc>
                <a:spcBef>
                  <a:spcPts val="0"/>
                </a:spcBef>
                <a:buClrTx/>
                <a:buSzTx/>
                <a:buFontTx/>
                <a:buNone/>
                <a:tabLst/>
                <a:defRPr/>
              </a:pPr>
              <a:r>
                <a:rPr kumimoji="0" lang="fr-FR" sz="1000" b="1" i="0" u="none" strike="noStrike" kern="1200" cap="none" spc="0" normalizeH="0" baseline="0" noProof="0">
                  <a:ln>
                    <a:noFill/>
                  </a:ln>
                  <a:solidFill>
                    <a:schemeClr val="accent6">
                      <a:lumMod val="40000"/>
                      <a:lumOff val="60000"/>
                    </a:schemeClr>
                  </a:solidFill>
                  <a:effectLst/>
                  <a:uLnTx/>
                  <a:uFillTx/>
                  <a:latin typeface="Montserrat" pitchFamily="2" charset="77"/>
                  <a:ea typeface="+mn-ea"/>
                  <a:cs typeface="+mn-cs"/>
                </a:rPr>
                <a:t>Taux de croissance du marché de l’IA </a:t>
              </a:r>
            </a:p>
            <a:p>
              <a:pPr marL="0" marR="0" lvl="1" indent="0" defTabSz="1219170" rtl="0" eaLnBrk="1" fontAlgn="auto" latinLnBrk="0" hangingPunct="1">
                <a:lnSpc>
                  <a:spcPct val="100000"/>
                </a:lnSpc>
                <a:spcBef>
                  <a:spcPts val="0"/>
                </a:spcBef>
                <a:buClrTx/>
                <a:buSzTx/>
                <a:buFontTx/>
                <a:buNone/>
                <a:tabLst/>
                <a:defRPr/>
              </a:pPr>
              <a:r>
                <a:rPr kumimoji="0" lang="fr-FR" sz="800" i="0" u="none" strike="noStrike" kern="1200" cap="none" spc="0" normalizeH="0" baseline="0" noProof="0">
                  <a:ln>
                    <a:noFill/>
                  </a:ln>
                  <a:solidFill>
                    <a:schemeClr val="accent6">
                      <a:lumMod val="40000"/>
                      <a:lumOff val="60000"/>
                    </a:schemeClr>
                  </a:solidFill>
                  <a:effectLst/>
                  <a:uLnTx/>
                  <a:uFillTx/>
                  <a:latin typeface="Montserrat" pitchFamily="2" charset="77"/>
                  <a:ea typeface="+mn-ea"/>
                  <a:cs typeface="+mn-cs"/>
                </a:rPr>
                <a:t>(85% estimé pour</a:t>
              </a:r>
              <a:r>
                <a:rPr kumimoji="0" lang="fr-FR" sz="800" i="0" u="none" strike="noStrike" kern="1200" cap="none" spc="0" normalizeH="0" noProof="0">
                  <a:ln>
                    <a:noFill/>
                  </a:ln>
                  <a:solidFill>
                    <a:schemeClr val="accent6">
                      <a:lumMod val="40000"/>
                      <a:lumOff val="60000"/>
                    </a:schemeClr>
                  </a:solidFill>
                  <a:effectLst/>
                  <a:uLnTx/>
                  <a:uFillTx/>
                  <a:latin typeface="Montserrat" pitchFamily="2" charset="77"/>
                  <a:ea typeface="+mn-ea"/>
                  <a:cs typeface="+mn-cs"/>
                </a:rPr>
                <a:t> l’IA générative à horizon 2027 pour atteindre un marché 22 Mds$ (3) </a:t>
              </a:r>
              <a:endParaRPr kumimoji="0" lang="fr-FR" sz="800" i="0" u="none" strike="noStrike" kern="1200" cap="none" spc="0" normalizeH="0" baseline="0" noProof="0">
                <a:ln>
                  <a:noFill/>
                </a:ln>
                <a:solidFill>
                  <a:schemeClr val="accent6">
                    <a:lumMod val="40000"/>
                    <a:lumOff val="60000"/>
                  </a:schemeClr>
                </a:solidFill>
                <a:effectLst/>
                <a:uLnTx/>
                <a:uFillTx/>
                <a:latin typeface="Montserrat" pitchFamily="2" charset="77"/>
                <a:ea typeface="+mn-ea"/>
                <a:cs typeface="+mn-cs"/>
              </a:endParaRPr>
            </a:p>
          </p:txBody>
        </p:sp>
        <p:sp>
          <p:nvSpPr>
            <p:cNvPr id="75" name="Espace réservé du contenu 12">
              <a:extLst>
                <a:ext uri="{FF2B5EF4-FFF2-40B4-BE49-F238E27FC236}">
                  <a16:creationId xmlns:a16="http://schemas.microsoft.com/office/drawing/2014/main" id="{4EABFE56-6C08-5345-4F02-E614B2827A96}"/>
                </a:ext>
              </a:extLst>
            </p:cNvPr>
            <p:cNvSpPr txBox="1">
              <a:spLocks/>
            </p:cNvSpPr>
            <p:nvPr/>
          </p:nvSpPr>
          <p:spPr>
            <a:xfrm>
              <a:off x="10203650" y="1893507"/>
              <a:ext cx="932948" cy="415498"/>
            </a:xfrm>
            <a:prstGeom prst="rect">
              <a:avLst/>
            </a:prstGeom>
          </p:spPr>
          <p:txBody>
            <a:bodyPr wrap="none" lIns="0" tIns="0" rIns="0" bIns="0">
              <a:spAutoFit/>
            </a:bodyPr>
            <a:lstStyle>
              <a:lvl1pPr marL="0" indent="0" algn="l" defTabSz="914400" rtl="0" eaLnBrk="1" latinLnBrk="0" hangingPunct="1">
                <a:lnSpc>
                  <a:spcPct val="90000"/>
                </a:lnSpc>
                <a:spcBef>
                  <a:spcPts val="1000"/>
                </a:spcBef>
                <a:buFont typeface="Arial" panose="020B0604020202020204" pitchFamily="34" charset="0"/>
                <a:buNone/>
                <a:defRPr lang="fr-FR" sz="5000" b="1" kern="1200" dirty="0">
                  <a:solidFill>
                    <a:srgbClr val="E6007E"/>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ct val="20000"/>
                </a:spcBef>
                <a:spcAft>
                  <a:spcPts val="0"/>
                </a:spcAft>
                <a:buClrTx/>
                <a:buSzTx/>
                <a:buFont typeface="Arial" panose="020B0604020202020204" pitchFamily="34" charset="0"/>
                <a:buNone/>
                <a:tabLst/>
                <a:defRPr/>
              </a:pPr>
              <a:r>
                <a:rPr kumimoji="0" lang="fr-FR" sz="3000" b="1" i="0" u="none" strike="noStrike" kern="1200" cap="none" spc="0" normalizeH="0" baseline="0" noProof="0">
                  <a:ln>
                    <a:noFill/>
                  </a:ln>
                  <a:solidFill>
                    <a:schemeClr val="bg1"/>
                  </a:solidFill>
                  <a:effectLst/>
                  <a:uLnTx/>
                  <a:uFillTx/>
                  <a:latin typeface="Montserrat SemiBold" panose="00000700000000000000" pitchFamily="2" charset="0"/>
                </a:rPr>
                <a:t>&gt;30</a:t>
              </a:r>
              <a:r>
                <a:rPr kumimoji="0" lang="fr-FR" sz="3000" b="1" i="0" u="none" strike="noStrike" kern="1200" cap="none" spc="0" normalizeH="0" baseline="30000" noProof="0">
                  <a:ln>
                    <a:noFill/>
                  </a:ln>
                  <a:solidFill>
                    <a:schemeClr val="bg1"/>
                  </a:solidFill>
                  <a:effectLst/>
                  <a:uLnTx/>
                  <a:uFillTx/>
                  <a:latin typeface="Montserrat SemiBold" panose="00000700000000000000" pitchFamily="2" charset="0"/>
                </a:rPr>
                <a:t>%</a:t>
              </a:r>
              <a:endParaRPr kumimoji="0" lang="fr-FR" sz="3000" b="1" i="0" u="none" strike="noStrike" kern="1200" cap="none" spc="0" normalizeH="0" baseline="0" noProof="0">
                <a:ln>
                  <a:noFill/>
                </a:ln>
                <a:solidFill>
                  <a:schemeClr val="bg1"/>
                </a:solidFill>
                <a:effectLst/>
                <a:uLnTx/>
                <a:uFillTx/>
                <a:latin typeface="Montserrat SemiBold" panose="00000700000000000000" pitchFamily="2" charset="0"/>
              </a:endParaRPr>
            </a:p>
          </p:txBody>
        </p:sp>
      </p:grpSp>
      <p:grpSp>
        <p:nvGrpSpPr>
          <p:cNvPr id="148" name="Groupe 147"/>
          <p:cNvGrpSpPr/>
          <p:nvPr/>
        </p:nvGrpSpPr>
        <p:grpSpPr>
          <a:xfrm>
            <a:off x="9846359" y="3535560"/>
            <a:ext cx="2231756" cy="1149851"/>
            <a:chOff x="9939123" y="4200650"/>
            <a:chExt cx="2231756" cy="1149851"/>
          </a:xfrm>
        </p:grpSpPr>
        <p:pic>
          <p:nvPicPr>
            <p:cNvPr id="76" name="Image 75"/>
            <p:cNvPicPr>
              <a:picLocks noChangeAspect="1"/>
            </p:cNvPicPr>
            <p:nvPr/>
          </p:nvPicPr>
          <p:blipFill rotWithShape="1">
            <a:blip r:embed="rId5"/>
            <a:srcRect l="50000"/>
            <a:stretch/>
          </p:blipFill>
          <p:spPr>
            <a:xfrm>
              <a:off x="9939123" y="4378556"/>
              <a:ext cx="403865" cy="540000"/>
            </a:xfrm>
            <a:prstGeom prst="rect">
              <a:avLst/>
            </a:prstGeom>
            <a:effectLst>
              <a:outerShdw blurRad="50800" dist="38100" dir="2700000" algn="tl" rotWithShape="0">
                <a:prstClr val="black">
                  <a:alpha val="40000"/>
                </a:prstClr>
              </a:outerShdw>
            </a:effectLst>
          </p:spPr>
        </p:pic>
        <p:sp>
          <p:nvSpPr>
            <p:cNvPr id="80" name="Rectangle 79"/>
            <p:cNvSpPr/>
            <p:nvPr/>
          </p:nvSpPr>
          <p:spPr>
            <a:xfrm>
              <a:off x="10430228" y="4642615"/>
              <a:ext cx="1740651" cy="707886"/>
            </a:xfrm>
            <a:prstGeom prst="rect">
              <a:avLst/>
            </a:prstGeom>
          </p:spPr>
          <p:txBody>
            <a:bodyPr wrap="square">
              <a:spAutoFit/>
            </a:bodyPr>
            <a:lstStyle/>
            <a:p>
              <a:pPr marL="0" lvl="1">
                <a:spcAft>
                  <a:spcPts val="450"/>
                </a:spcAft>
                <a:defRPr/>
              </a:pPr>
              <a:r>
                <a:rPr lang="fr-FR" sz="1000" b="1">
                  <a:solidFill>
                    <a:schemeClr val="accent6">
                      <a:lumMod val="40000"/>
                      <a:lumOff val="60000"/>
                    </a:schemeClr>
                  </a:solidFill>
                  <a:latin typeface="Montserrat" pitchFamily="2" charset="77"/>
                </a:rPr>
                <a:t>Des entreprises américaines de soins expérimentent déjà l’IA générative</a:t>
              </a:r>
              <a:r>
                <a:rPr lang="fr-FR" sz="900">
                  <a:solidFill>
                    <a:schemeClr val="accent6">
                      <a:lumMod val="20000"/>
                      <a:lumOff val="80000"/>
                    </a:schemeClr>
                  </a:solidFill>
                  <a:latin typeface="Montserrat" panose="00000500000000000000" pitchFamily="2" charset="0"/>
                </a:rPr>
                <a:t> (5)</a:t>
              </a:r>
            </a:p>
          </p:txBody>
        </p:sp>
        <p:sp>
          <p:nvSpPr>
            <p:cNvPr id="81" name="Espace réservé du contenu 12">
              <a:extLst>
                <a:ext uri="{FF2B5EF4-FFF2-40B4-BE49-F238E27FC236}">
                  <a16:creationId xmlns:a16="http://schemas.microsoft.com/office/drawing/2014/main" id="{4EABFE56-6C08-5345-4F02-E614B2827A96}"/>
                </a:ext>
              </a:extLst>
            </p:cNvPr>
            <p:cNvSpPr txBox="1">
              <a:spLocks/>
            </p:cNvSpPr>
            <p:nvPr/>
          </p:nvSpPr>
          <p:spPr>
            <a:xfrm>
              <a:off x="10182529" y="4200650"/>
              <a:ext cx="785471" cy="415498"/>
            </a:xfrm>
            <a:prstGeom prst="rect">
              <a:avLst/>
            </a:prstGeom>
          </p:spPr>
          <p:txBody>
            <a:bodyPr wrap="none" lIns="0" tIns="0" rIns="0" bIns="0">
              <a:spAutoFit/>
            </a:bodyPr>
            <a:lstStyle>
              <a:lvl1pPr marL="0" indent="0" algn="l" defTabSz="914400" rtl="0" eaLnBrk="1" latinLnBrk="0" hangingPunct="1">
                <a:lnSpc>
                  <a:spcPct val="90000"/>
                </a:lnSpc>
                <a:spcBef>
                  <a:spcPts val="1000"/>
                </a:spcBef>
                <a:buFont typeface="Arial" panose="020B0604020202020204" pitchFamily="34" charset="0"/>
                <a:buNone/>
                <a:defRPr lang="fr-FR" sz="5000" b="1" kern="1200" dirty="0">
                  <a:solidFill>
                    <a:srgbClr val="E6007E"/>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ct val="20000"/>
                </a:spcBef>
                <a:defRPr/>
              </a:pPr>
              <a:r>
                <a:rPr lang="fr-FR" sz="3000">
                  <a:solidFill>
                    <a:schemeClr val="bg1"/>
                  </a:solidFill>
                  <a:latin typeface="Montserrat SemiBold" panose="00000700000000000000" pitchFamily="2" charset="0"/>
                </a:rPr>
                <a:t>75</a:t>
              </a:r>
              <a:r>
                <a:rPr kumimoji="0" lang="fr-FR" sz="3000" b="1" i="0" u="none" strike="noStrike" kern="1200" cap="none" spc="0" normalizeH="0" baseline="0" noProof="0">
                  <a:ln>
                    <a:noFill/>
                  </a:ln>
                  <a:solidFill>
                    <a:schemeClr val="bg1"/>
                  </a:solidFill>
                  <a:effectLst/>
                  <a:uLnTx/>
                  <a:uFillTx/>
                  <a:latin typeface="Montserrat SemiBold" panose="00000700000000000000" pitchFamily="2" charset="0"/>
                </a:rPr>
                <a:t> </a:t>
              </a:r>
              <a:r>
                <a:rPr lang="fr-FR" sz="3000" baseline="30000">
                  <a:solidFill>
                    <a:schemeClr val="bg1"/>
                  </a:solidFill>
                  <a:latin typeface="Montserrat SemiBold" panose="00000700000000000000" pitchFamily="2" charset="0"/>
                </a:rPr>
                <a:t>%</a:t>
              </a:r>
            </a:p>
          </p:txBody>
        </p:sp>
      </p:grpSp>
      <p:grpSp>
        <p:nvGrpSpPr>
          <p:cNvPr id="141" name="Groupe 140"/>
          <p:cNvGrpSpPr/>
          <p:nvPr/>
        </p:nvGrpSpPr>
        <p:grpSpPr>
          <a:xfrm>
            <a:off x="4065806" y="3666646"/>
            <a:ext cx="1251462" cy="3191354"/>
            <a:chOff x="4065806" y="3666646"/>
            <a:chExt cx="1251462" cy="2919683"/>
          </a:xfrm>
        </p:grpSpPr>
        <p:sp>
          <p:nvSpPr>
            <p:cNvPr id="37" name="Rectangle : coins arrondis 36">
              <a:extLst>
                <a:ext uri="{FF2B5EF4-FFF2-40B4-BE49-F238E27FC236}">
                  <a16:creationId xmlns:a16="http://schemas.microsoft.com/office/drawing/2014/main" id="{6F0A0903-8E12-87DD-0F3B-364770EF5658}"/>
                </a:ext>
              </a:extLst>
            </p:cNvPr>
            <p:cNvSpPr/>
            <p:nvPr/>
          </p:nvSpPr>
          <p:spPr bwMode="auto">
            <a:xfrm>
              <a:off x="4065806" y="3666646"/>
              <a:ext cx="1251462" cy="2919683"/>
            </a:xfrm>
            <a:prstGeom prst="roundRect">
              <a:avLst>
                <a:gd name="adj" fmla="val 7412"/>
              </a:avLst>
            </a:prstGeom>
            <a:solidFill>
              <a:srgbClr val="E7F7F6"/>
            </a:solidFill>
            <a:ln w="19050" cap="flat" cmpd="sng">
              <a:noFill/>
              <a:prstDash val="sysDash"/>
              <a:round/>
              <a:headEnd/>
              <a:tailEnd/>
            </a:ln>
            <a:effectLst/>
          </p:spPr>
          <p:txBody>
            <a:bodyPr vert="horz" lIns="36000" tIns="36000" rIns="36000" bIns="36000" anchor="t"/>
            <a:lstStyle/>
            <a:p>
              <a:pPr marL="0" marR="0" lvl="0" indent="0" algn="ctr" defTabSz="1219170" rtl="0" eaLnBrk="1" fontAlgn="auto" latinLnBrk="0" hangingPunct="1">
                <a:lnSpc>
                  <a:spcPct val="80000"/>
                </a:lnSpc>
                <a:spcBef>
                  <a:spcPts val="0"/>
                </a:spcBef>
                <a:spcAft>
                  <a:spcPts val="0"/>
                </a:spcAft>
                <a:buClrTx/>
                <a:buSzTx/>
                <a:buFontTx/>
                <a:buNone/>
                <a:tabLst/>
                <a:defRPr/>
              </a:pPr>
              <a:endParaRPr kumimoji="0" lang="fr-FR" sz="1000" b="0" u="none" strike="noStrike" kern="0" cap="none" spc="0" normalizeH="0" baseline="0" noProof="0">
                <a:ln>
                  <a:noFill/>
                </a:ln>
                <a:solidFill>
                  <a:srgbClr val="000000"/>
                </a:solidFill>
                <a:effectLst/>
                <a:uLnTx/>
                <a:uFillTx/>
                <a:latin typeface="Montserrat SemiBold" panose="00000700000000000000" pitchFamily="2" charset="0"/>
              </a:endParaRPr>
            </a:p>
            <a:p>
              <a:pPr marL="0" marR="0" lvl="0" indent="0" algn="ctr" defTabSz="1219170" rtl="0" eaLnBrk="1" fontAlgn="auto" latinLnBrk="0" hangingPunct="1">
                <a:lnSpc>
                  <a:spcPts val="1400"/>
                </a:lnSpc>
                <a:spcBef>
                  <a:spcPts val="0"/>
                </a:spcBef>
                <a:spcAft>
                  <a:spcPts val="0"/>
                </a:spcAft>
                <a:buClrTx/>
                <a:buSzTx/>
                <a:buFontTx/>
                <a:buNone/>
                <a:tabLst/>
                <a:defRPr/>
              </a:pPr>
              <a:r>
                <a:rPr kumimoji="0" lang="fr-FR" sz="1000" b="0" u="none" strike="noStrike" kern="0" cap="none" spc="0" normalizeH="0" baseline="0" noProof="0">
                  <a:ln>
                    <a:noFill/>
                  </a:ln>
                  <a:effectLst/>
                  <a:uLnTx/>
                  <a:uFillTx/>
                  <a:latin typeface="Montserrat SemiBold" panose="00000700000000000000" pitchFamily="2" charset="0"/>
                </a:rPr>
                <a:t>Optimiser</a:t>
              </a:r>
              <a:r>
                <a:rPr kumimoji="0" lang="fr-FR" sz="1000" b="0" u="none" strike="noStrike" kern="0" cap="none" spc="0" normalizeH="0" noProof="0">
                  <a:ln>
                    <a:noFill/>
                  </a:ln>
                  <a:effectLst/>
                  <a:uLnTx/>
                  <a:uFillTx/>
                  <a:latin typeface="Montserrat SemiBold" panose="00000700000000000000" pitchFamily="2" charset="0"/>
                </a:rPr>
                <a:t> </a:t>
              </a:r>
            </a:p>
            <a:p>
              <a:pPr marL="0" marR="0" lvl="0" indent="0" algn="ctr" defTabSz="1219170" rtl="0" eaLnBrk="1" fontAlgn="auto" latinLnBrk="0" hangingPunct="1">
                <a:lnSpc>
                  <a:spcPts val="1400"/>
                </a:lnSpc>
                <a:spcBef>
                  <a:spcPts val="0"/>
                </a:spcBef>
                <a:spcAft>
                  <a:spcPts val="0"/>
                </a:spcAft>
                <a:buClrTx/>
                <a:buSzTx/>
                <a:buFontTx/>
                <a:buNone/>
                <a:tabLst/>
                <a:defRPr/>
              </a:pPr>
              <a:r>
                <a:rPr kumimoji="0" lang="fr-FR" sz="1000" b="0" u="none" strike="noStrike" kern="0" cap="none" spc="0" normalizeH="0" noProof="0">
                  <a:ln>
                    <a:noFill/>
                  </a:ln>
                  <a:solidFill>
                    <a:schemeClr val="accent6">
                      <a:lumMod val="40000"/>
                      <a:lumOff val="60000"/>
                    </a:schemeClr>
                  </a:solidFill>
                  <a:effectLst/>
                  <a:uLnTx/>
                  <a:uFillTx/>
                  <a:latin typeface="Montserrat SemiBold" panose="00000700000000000000" pitchFamily="2" charset="0"/>
                </a:rPr>
                <a:t>les processus organisationnels</a:t>
              </a:r>
            </a:p>
            <a:p>
              <a:pPr marL="0" marR="0" lvl="0" indent="0" algn="ctr" defTabSz="1219170" rtl="0" eaLnBrk="1" fontAlgn="auto" latinLnBrk="0" hangingPunct="1">
                <a:lnSpc>
                  <a:spcPts val="1400"/>
                </a:lnSpc>
                <a:spcBef>
                  <a:spcPts val="0"/>
                </a:spcBef>
                <a:spcAft>
                  <a:spcPts val="0"/>
                </a:spcAft>
                <a:buClrTx/>
                <a:buSzTx/>
                <a:buFontTx/>
                <a:buNone/>
                <a:tabLst/>
                <a:defRPr/>
              </a:pPr>
              <a:endParaRPr kumimoji="0" lang="fr-FR" sz="1000" b="0" u="none" strike="noStrike" kern="0" cap="none" spc="0" normalizeH="0" noProof="0">
                <a:ln>
                  <a:noFill/>
                </a:ln>
                <a:solidFill>
                  <a:schemeClr val="accent6">
                    <a:lumMod val="40000"/>
                    <a:lumOff val="60000"/>
                  </a:schemeClr>
                </a:solidFill>
                <a:effectLst/>
                <a:uLnTx/>
                <a:uFillTx/>
                <a:latin typeface="Montserrat SemiBold" panose="00000700000000000000" pitchFamily="2" charset="0"/>
              </a:endParaRPr>
            </a:p>
            <a:p>
              <a:pPr marL="0" marR="0" lvl="0" indent="0" algn="ctr" defTabSz="1219170" rtl="0" eaLnBrk="1" fontAlgn="auto" latinLnBrk="0" hangingPunct="1">
                <a:lnSpc>
                  <a:spcPts val="1400"/>
                </a:lnSpc>
                <a:spcBef>
                  <a:spcPts val="0"/>
                </a:spcBef>
                <a:spcAft>
                  <a:spcPts val="0"/>
                </a:spcAft>
                <a:buClrTx/>
                <a:buSzTx/>
                <a:buFontTx/>
                <a:buNone/>
                <a:tabLst/>
                <a:defRPr/>
              </a:pPr>
              <a:endParaRPr kumimoji="0" lang="fr-FR" sz="1000" b="0" u="none" strike="noStrike" kern="0" cap="none" spc="0" normalizeH="0" noProof="0">
                <a:ln>
                  <a:noFill/>
                </a:ln>
                <a:solidFill>
                  <a:schemeClr val="tx2"/>
                </a:solidFill>
                <a:effectLst/>
                <a:uLnTx/>
                <a:uFillTx/>
                <a:latin typeface="Montserrat SemiBold" panose="00000700000000000000" pitchFamily="2" charset="0"/>
              </a:endParaRPr>
            </a:p>
            <a:p>
              <a:pPr marL="0" marR="0" lvl="0" indent="0" algn="ctr" defTabSz="1219170" rtl="0" eaLnBrk="1" fontAlgn="auto" latinLnBrk="0" hangingPunct="1">
                <a:lnSpc>
                  <a:spcPts val="1400"/>
                </a:lnSpc>
                <a:spcBef>
                  <a:spcPts val="0"/>
                </a:spcBef>
                <a:spcAft>
                  <a:spcPts val="0"/>
                </a:spcAft>
                <a:buClrTx/>
                <a:buSzTx/>
                <a:buFontTx/>
                <a:buNone/>
                <a:tabLst/>
                <a:defRPr/>
              </a:pPr>
              <a:r>
                <a:rPr lang="fr-FR" sz="1000" kern="0">
                  <a:latin typeface="Montserrat SemiBold" panose="00000700000000000000" pitchFamily="2" charset="0"/>
                </a:rPr>
                <a:t>Améliorer </a:t>
              </a:r>
            </a:p>
            <a:p>
              <a:pPr algn="ctr">
                <a:lnSpc>
                  <a:spcPts val="1400"/>
                </a:lnSpc>
                <a:defRPr/>
              </a:pPr>
              <a:r>
                <a:rPr lang="fr-FR" sz="1000" kern="0">
                  <a:solidFill>
                    <a:schemeClr val="accent6">
                      <a:lumMod val="40000"/>
                      <a:lumOff val="60000"/>
                    </a:schemeClr>
                  </a:solidFill>
                  <a:latin typeface="Montserrat SemiBold" panose="00000700000000000000" pitchFamily="2" charset="0"/>
                </a:rPr>
                <a:t>la prise en charge des patients </a:t>
              </a:r>
            </a:p>
            <a:p>
              <a:pPr marL="0" marR="0" lvl="0" indent="0" algn="ctr" defTabSz="1219170" rtl="0" eaLnBrk="1" fontAlgn="auto" latinLnBrk="0" hangingPunct="1">
                <a:lnSpc>
                  <a:spcPts val="1400"/>
                </a:lnSpc>
                <a:spcBef>
                  <a:spcPts val="0"/>
                </a:spcBef>
                <a:spcAft>
                  <a:spcPts val="0"/>
                </a:spcAft>
                <a:buClrTx/>
                <a:buSzTx/>
                <a:buFontTx/>
                <a:buNone/>
                <a:tabLst/>
                <a:defRPr/>
              </a:pPr>
              <a:endParaRPr kumimoji="0" lang="fr-FR" sz="800" b="0" u="none" strike="noStrike" kern="0" cap="none" spc="0" normalizeH="0" noProof="0">
                <a:ln>
                  <a:noFill/>
                </a:ln>
                <a:solidFill>
                  <a:schemeClr val="tx2"/>
                </a:solidFill>
                <a:effectLst/>
                <a:uLnTx/>
                <a:uFillTx/>
                <a:latin typeface="Montserrat" panose="00000500000000000000" pitchFamily="2" charset="0"/>
              </a:endParaRPr>
            </a:p>
            <a:p>
              <a:pPr marL="0" marR="0" lvl="0" indent="0" algn="ctr" defTabSz="1219170" rtl="0" eaLnBrk="1" fontAlgn="auto" latinLnBrk="0" hangingPunct="1">
                <a:lnSpc>
                  <a:spcPts val="1400"/>
                </a:lnSpc>
                <a:spcBef>
                  <a:spcPts val="0"/>
                </a:spcBef>
                <a:spcAft>
                  <a:spcPts val="0"/>
                </a:spcAft>
                <a:buClrTx/>
                <a:buSzTx/>
                <a:buFontTx/>
                <a:buNone/>
                <a:tabLst/>
                <a:defRPr/>
              </a:pPr>
              <a:endParaRPr lang="fr-FR" sz="1000" kern="0">
                <a:solidFill>
                  <a:schemeClr val="tx2"/>
                </a:solidFill>
                <a:latin typeface="Montserrat SemiBold" panose="00000700000000000000" pitchFamily="2" charset="0"/>
              </a:endParaRPr>
            </a:p>
            <a:p>
              <a:pPr marL="0" marR="0" lvl="0" indent="0" algn="ctr" defTabSz="1219170" rtl="0" eaLnBrk="1" fontAlgn="auto" latinLnBrk="0" hangingPunct="1">
                <a:lnSpc>
                  <a:spcPts val="1400"/>
                </a:lnSpc>
                <a:spcBef>
                  <a:spcPts val="0"/>
                </a:spcBef>
                <a:spcAft>
                  <a:spcPts val="0"/>
                </a:spcAft>
                <a:buClrTx/>
                <a:buSzTx/>
                <a:buFontTx/>
                <a:buNone/>
                <a:tabLst/>
                <a:defRPr/>
              </a:pPr>
              <a:r>
                <a:rPr kumimoji="0" lang="fr-FR" sz="1000" b="0" u="none" strike="noStrike" kern="0" cap="none" spc="0" normalizeH="0" noProof="0">
                  <a:ln>
                    <a:noFill/>
                  </a:ln>
                  <a:effectLst/>
                  <a:uLnTx/>
                  <a:uFillTx/>
                  <a:latin typeface="Montserrat SemiBold" panose="00000700000000000000" pitchFamily="2" charset="0"/>
                </a:rPr>
                <a:t>Accélérer</a:t>
              </a:r>
              <a:r>
                <a:rPr kumimoji="0" lang="fr-FR" sz="1000" b="0" u="none" strike="noStrike" kern="0" cap="none" spc="0" normalizeH="0" noProof="0">
                  <a:ln>
                    <a:noFill/>
                  </a:ln>
                  <a:solidFill>
                    <a:schemeClr val="tx2"/>
                  </a:solidFill>
                  <a:effectLst/>
                  <a:uLnTx/>
                  <a:uFillTx/>
                  <a:latin typeface="Montserrat SemiBold" panose="00000700000000000000" pitchFamily="2" charset="0"/>
                </a:rPr>
                <a:t> </a:t>
              </a:r>
            </a:p>
            <a:p>
              <a:pPr algn="ctr">
                <a:lnSpc>
                  <a:spcPts val="1400"/>
                </a:lnSpc>
                <a:defRPr/>
              </a:pPr>
              <a:r>
                <a:rPr lang="fr-FR" sz="1000" kern="0">
                  <a:solidFill>
                    <a:schemeClr val="accent6">
                      <a:lumMod val="40000"/>
                      <a:lumOff val="60000"/>
                    </a:schemeClr>
                  </a:solidFill>
                  <a:latin typeface="Montserrat SemiBold" panose="00000700000000000000" pitchFamily="2" charset="0"/>
                </a:rPr>
                <a:t>la recherche et l’innovation </a:t>
              </a:r>
            </a:p>
            <a:p>
              <a:pPr marL="0" marR="0" lvl="0" indent="0" algn="ctr" defTabSz="1219170" rtl="0" eaLnBrk="1" fontAlgn="auto" latinLnBrk="0" hangingPunct="1">
                <a:lnSpc>
                  <a:spcPts val="1400"/>
                </a:lnSpc>
                <a:spcBef>
                  <a:spcPts val="0"/>
                </a:spcBef>
                <a:spcAft>
                  <a:spcPts val="0"/>
                </a:spcAft>
                <a:buClrTx/>
                <a:buSzTx/>
                <a:buFontTx/>
                <a:buNone/>
                <a:tabLst/>
                <a:defRPr/>
              </a:pPr>
              <a:endParaRPr lang="fr-FR" sz="1000" kern="0">
                <a:solidFill>
                  <a:srgbClr val="000000"/>
                </a:solidFill>
                <a:latin typeface="Montserrat SemiBold" panose="00000700000000000000" pitchFamily="2" charset="0"/>
              </a:endParaRPr>
            </a:p>
            <a:p>
              <a:pPr marL="0" marR="0" lvl="0" indent="0" algn="ctr" defTabSz="1219170" rtl="0" eaLnBrk="1" fontAlgn="auto" latinLnBrk="0" hangingPunct="1">
                <a:lnSpc>
                  <a:spcPts val="1400"/>
                </a:lnSpc>
                <a:spcBef>
                  <a:spcPts val="0"/>
                </a:spcBef>
                <a:spcAft>
                  <a:spcPts val="0"/>
                </a:spcAft>
                <a:buClrTx/>
                <a:buSzTx/>
                <a:buFontTx/>
                <a:buNone/>
                <a:tabLst/>
                <a:defRPr/>
              </a:pPr>
              <a:endParaRPr kumimoji="0" lang="fr-FR" sz="1000" b="0" u="none" strike="noStrike" kern="0" cap="none" spc="0" normalizeH="0" noProof="0">
                <a:ln>
                  <a:noFill/>
                </a:ln>
                <a:solidFill>
                  <a:srgbClr val="000000"/>
                </a:solidFill>
                <a:effectLst/>
                <a:uLnTx/>
                <a:uFillTx/>
                <a:latin typeface="Montserrat SemiBold" panose="00000700000000000000" pitchFamily="2" charset="0"/>
              </a:endParaRPr>
            </a:p>
            <a:p>
              <a:pPr marL="0" marR="0" lvl="0" indent="0" algn="ctr" defTabSz="1219170" rtl="0" eaLnBrk="1" fontAlgn="auto" latinLnBrk="0" hangingPunct="1">
                <a:lnSpc>
                  <a:spcPts val="1400"/>
                </a:lnSpc>
                <a:spcBef>
                  <a:spcPts val="0"/>
                </a:spcBef>
                <a:spcAft>
                  <a:spcPts val="0"/>
                </a:spcAft>
                <a:buClrTx/>
                <a:buSzTx/>
                <a:buFontTx/>
                <a:buNone/>
                <a:tabLst/>
                <a:defRPr/>
              </a:pPr>
              <a:endParaRPr lang="fr-FR" sz="1000" kern="0">
                <a:solidFill>
                  <a:srgbClr val="000000"/>
                </a:solidFill>
                <a:latin typeface="Montserrat SemiBold" panose="00000700000000000000" pitchFamily="2" charset="0"/>
              </a:endParaRPr>
            </a:p>
            <a:p>
              <a:pPr marL="0" marR="0" lvl="0" indent="0" algn="ctr" defTabSz="1219170" rtl="0" eaLnBrk="1" fontAlgn="auto" latinLnBrk="0" hangingPunct="1">
                <a:lnSpc>
                  <a:spcPts val="1400"/>
                </a:lnSpc>
                <a:spcBef>
                  <a:spcPts val="0"/>
                </a:spcBef>
                <a:spcAft>
                  <a:spcPts val="0"/>
                </a:spcAft>
                <a:buClrTx/>
                <a:buSzTx/>
                <a:buFontTx/>
                <a:buNone/>
                <a:tabLst/>
                <a:defRPr/>
              </a:pPr>
              <a:r>
                <a:rPr kumimoji="0" lang="fr-FR" sz="1000" b="0" u="none" strike="noStrike" kern="0" cap="none" spc="0" normalizeH="0" noProof="0">
                  <a:ln>
                    <a:noFill/>
                  </a:ln>
                  <a:solidFill>
                    <a:srgbClr val="000000"/>
                  </a:solidFill>
                  <a:effectLst/>
                  <a:uLnTx/>
                  <a:uFillTx/>
                  <a:latin typeface="Montserrat SemiBold" panose="00000700000000000000" pitchFamily="2" charset="0"/>
                </a:rPr>
                <a:t> </a:t>
              </a:r>
              <a:endParaRPr lang="fr-FR" sz="1000" kern="0" noProof="0">
                <a:solidFill>
                  <a:srgbClr val="000000"/>
                </a:solidFill>
                <a:latin typeface="Montserrat SemiBold" panose="00000700000000000000" pitchFamily="2" charset="0"/>
              </a:endParaRPr>
            </a:p>
            <a:p>
              <a:pPr marL="0" marR="0" lvl="0" indent="0" algn="ctr" defTabSz="1219170" rtl="0" eaLnBrk="1" fontAlgn="auto" latinLnBrk="0" hangingPunct="1">
                <a:lnSpc>
                  <a:spcPts val="1400"/>
                </a:lnSpc>
                <a:spcBef>
                  <a:spcPts val="0"/>
                </a:spcBef>
                <a:spcAft>
                  <a:spcPts val="0"/>
                </a:spcAft>
                <a:buClrTx/>
                <a:buSzTx/>
                <a:buFontTx/>
                <a:buNone/>
                <a:tabLst/>
                <a:defRPr/>
              </a:pPr>
              <a:endParaRPr kumimoji="0" lang="fr-FR" sz="1000" b="0" u="none" strike="noStrike" kern="0" cap="none" spc="0" normalizeH="0" noProof="0">
                <a:ln>
                  <a:noFill/>
                </a:ln>
                <a:solidFill>
                  <a:srgbClr val="000000"/>
                </a:solidFill>
                <a:effectLst/>
                <a:uLnTx/>
                <a:uFillTx/>
                <a:latin typeface="Montserrat SemiBold" panose="00000700000000000000" pitchFamily="2" charset="0"/>
              </a:endParaRPr>
            </a:p>
          </p:txBody>
        </p:sp>
        <p:cxnSp>
          <p:nvCxnSpPr>
            <p:cNvPr id="90" name="Connecteur droit 89"/>
            <p:cNvCxnSpPr/>
            <p:nvPr/>
          </p:nvCxnSpPr>
          <p:spPr>
            <a:xfrm>
              <a:off x="4243477" y="4559693"/>
              <a:ext cx="9000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1" name="Connecteur droit 90"/>
            <p:cNvCxnSpPr/>
            <p:nvPr/>
          </p:nvCxnSpPr>
          <p:spPr>
            <a:xfrm>
              <a:off x="4243477" y="5633489"/>
              <a:ext cx="9000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97" name="Ellipse 96"/>
          <p:cNvSpPr/>
          <p:nvPr/>
        </p:nvSpPr>
        <p:spPr>
          <a:xfrm>
            <a:off x="6094937" y="1322512"/>
            <a:ext cx="108000" cy="108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rtlCol="0" anchor="t"/>
          <a:lstStyle/>
          <a:p>
            <a:pPr marL="227013" indent="-227013" algn="ctr">
              <a:lnSpc>
                <a:spcPct val="85000"/>
              </a:lnSpc>
              <a:spcAft>
                <a:spcPts val="1200"/>
              </a:spcAft>
              <a:buFont typeface="Arial" pitchFamily="34" charset="0"/>
              <a:buChar char="•"/>
            </a:pPr>
            <a:endParaRPr lang="fr-FR">
              <a:solidFill>
                <a:schemeClr val="bg1"/>
              </a:solidFill>
              <a:latin typeface="Arial" pitchFamily="34" charset="0"/>
              <a:cs typeface="Arial" pitchFamily="34" charset="0"/>
            </a:endParaRPr>
          </a:p>
        </p:txBody>
      </p:sp>
      <p:grpSp>
        <p:nvGrpSpPr>
          <p:cNvPr id="137" name="Groupe 136"/>
          <p:cNvGrpSpPr/>
          <p:nvPr/>
        </p:nvGrpSpPr>
        <p:grpSpPr>
          <a:xfrm>
            <a:off x="214543" y="3493766"/>
            <a:ext cx="3807506" cy="1854242"/>
            <a:chOff x="214543" y="3765432"/>
            <a:chExt cx="3807506" cy="1854242"/>
          </a:xfrm>
        </p:grpSpPr>
        <p:sp>
          <p:nvSpPr>
            <p:cNvPr id="39" name="Rectangle 38"/>
            <p:cNvSpPr/>
            <p:nvPr/>
          </p:nvSpPr>
          <p:spPr>
            <a:xfrm>
              <a:off x="659449" y="3817095"/>
              <a:ext cx="2425596" cy="276999"/>
            </a:xfrm>
            <a:prstGeom prst="rect">
              <a:avLst/>
            </a:prstGeom>
          </p:spPr>
          <p:txBody>
            <a:bodyPr wrap="square">
              <a:spAutoFit/>
            </a:bodyPr>
            <a:lstStyle/>
            <a:p>
              <a:r>
                <a:rPr lang="fr-FR" sz="1200">
                  <a:solidFill>
                    <a:schemeClr val="accent1">
                      <a:lumMod val="90000"/>
                    </a:schemeClr>
                  </a:solidFill>
                  <a:latin typeface="Montserrat SemiBold" panose="00000700000000000000" pitchFamily="2" charset="0"/>
                </a:rPr>
                <a:t>Etablissements de santé</a:t>
              </a:r>
            </a:p>
          </p:txBody>
        </p:sp>
        <p:pic>
          <p:nvPicPr>
            <p:cNvPr id="98" name="Image 9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97778" y="3765432"/>
              <a:ext cx="360000" cy="360000"/>
            </a:xfrm>
            <a:prstGeom prst="rect">
              <a:avLst/>
            </a:prstGeom>
          </p:spPr>
        </p:pic>
        <p:cxnSp>
          <p:nvCxnSpPr>
            <p:cNvPr id="100" name="Connecteur droit 99"/>
            <p:cNvCxnSpPr/>
            <p:nvPr/>
          </p:nvCxnSpPr>
          <p:spPr>
            <a:xfrm>
              <a:off x="727497" y="4094093"/>
              <a:ext cx="1800000" cy="0"/>
            </a:xfrm>
            <a:prstGeom prst="line">
              <a:avLst/>
            </a:prstGeom>
            <a:ln>
              <a:solidFill>
                <a:schemeClr val="accent1">
                  <a:lumMod val="90000"/>
                </a:schemeClr>
              </a:solidFill>
            </a:ln>
          </p:spPr>
          <p:style>
            <a:lnRef idx="1">
              <a:schemeClr val="accent1"/>
            </a:lnRef>
            <a:fillRef idx="0">
              <a:schemeClr val="accent1"/>
            </a:fillRef>
            <a:effectRef idx="0">
              <a:schemeClr val="accent1"/>
            </a:effectRef>
            <a:fontRef idx="minor">
              <a:schemeClr val="tx1"/>
            </a:fontRef>
          </p:style>
        </p:cxnSp>
        <p:sp>
          <p:nvSpPr>
            <p:cNvPr id="110" name="Rectangle 109"/>
            <p:cNvSpPr/>
            <p:nvPr/>
          </p:nvSpPr>
          <p:spPr>
            <a:xfrm>
              <a:off x="214543" y="4101310"/>
              <a:ext cx="3807506" cy="1518364"/>
            </a:xfrm>
            <a:prstGeom prst="rect">
              <a:avLst/>
            </a:prstGeom>
          </p:spPr>
          <p:txBody>
            <a:bodyPr wrap="square">
              <a:spAutoFit/>
            </a:bodyPr>
            <a:lstStyle/>
            <a:p>
              <a:pPr marL="171450" indent="-171450" algn="just">
                <a:spcAft>
                  <a:spcPts val="150"/>
                </a:spcAft>
                <a:buClr>
                  <a:srgbClr val="456EA0"/>
                </a:buClr>
                <a:buFont typeface="Arial" panose="020B0604020202020204" pitchFamily="34" charset="0"/>
                <a:buChar char="•"/>
              </a:pPr>
              <a:r>
                <a:rPr lang="fr-FR" sz="900">
                  <a:solidFill>
                    <a:srgbClr val="456EA0"/>
                  </a:solidFill>
                  <a:latin typeface="Montserrat" panose="00000500000000000000" pitchFamily="2" charset="0"/>
                </a:rPr>
                <a:t>Automatisation des tâches administratives, codage</a:t>
              </a:r>
            </a:p>
            <a:p>
              <a:pPr marL="171450" indent="-171450" algn="just">
                <a:spcAft>
                  <a:spcPts val="150"/>
                </a:spcAft>
                <a:buClr>
                  <a:srgbClr val="456EA0"/>
                </a:buClr>
                <a:buFont typeface="Arial" panose="020B0604020202020204" pitchFamily="34" charset="0"/>
                <a:buChar char="•"/>
              </a:pPr>
              <a:r>
                <a:rPr lang="fr-FR" sz="900">
                  <a:solidFill>
                    <a:srgbClr val="456EA0"/>
                  </a:solidFill>
                  <a:latin typeface="Montserrat" panose="00000500000000000000" pitchFamily="2" charset="0"/>
                </a:rPr>
                <a:t>Optimisation de l’allocation des ressources (lits, planning)</a:t>
              </a:r>
            </a:p>
            <a:p>
              <a:pPr marL="171450" indent="-171450" algn="just">
                <a:spcAft>
                  <a:spcPts val="150"/>
                </a:spcAft>
                <a:buClr>
                  <a:srgbClr val="456EA0"/>
                </a:buClr>
                <a:buFont typeface="Arial" panose="020B0604020202020204" pitchFamily="34" charset="0"/>
                <a:buChar char="•"/>
              </a:pPr>
              <a:r>
                <a:rPr lang="fr-FR" sz="900">
                  <a:solidFill>
                    <a:srgbClr val="456EA0"/>
                  </a:solidFill>
                  <a:latin typeface="Montserrat" panose="00000500000000000000" pitchFamily="2" charset="0"/>
                </a:rPr>
                <a:t>Optimisation des parcours , prédiction des flux  de patients </a:t>
              </a:r>
            </a:p>
            <a:p>
              <a:pPr marL="171450" indent="-171450" algn="just">
                <a:spcAft>
                  <a:spcPts val="150"/>
                </a:spcAft>
                <a:buClr>
                  <a:srgbClr val="456EA0"/>
                </a:buClr>
                <a:buFont typeface="Arial" panose="020B0604020202020204" pitchFamily="34" charset="0"/>
                <a:buChar char="•"/>
              </a:pPr>
              <a:r>
                <a:rPr lang="fr-FR" sz="900">
                  <a:solidFill>
                    <a:srgbClr val="456EA0"/>
                  </a:solidFill>
                  <a:latin typeface="Montserrat" panose="00000500000000000000" pitchFamily="2" charset="0"/>
                </a:rPr>
                <a:t>Synthèse de dossiers patients </a:t>
              </a:r>
            </a:p>
            <a:p>
              <a:pPr marL="171450" indent="-171450" algn="just">
                <a:spcAft>
                  <a:spcPts val="150"/>
                </a:spcAft>
                <a:buClr>
                  <a:srgbClr val="456EA0"/>
                </a:buClr>
                <a:buFont typeface="Arial" panose="020B0604020202020204" pitchFamily="34" charset="0"/>
                <a:buChar char="•"/>
              </a:pPr>
              <a:r>
                <a:rPr lang="fr-FR" sz="900">
                  <a:solidFill>
                    <a:srgbClr val="456EA0"/>
                  </a:solidFill>
                  <a:latin typeface="Montserrat" panose="00000500000000000000" pitchFamily="2" charset="0"/>
                </a:rPr>
                <a:t>Aide à la prise de décision en matière de diagnostic et de soins </a:t>
              </a:r>
            </a:p>
            <a:p>
              <a:pPr marL="171450" indent="-171450" algn="just">
                <a:spcAft>
                  <a:spcPts val="150"/>
                </a:spcAft>
                <a:buClr>
                  <a:srgbClr val="456EA0"/>
                </a:buClr>
                <a:buFont typeface="Arial" panose="020B0604020202020204" pitchFamily="34" charset="0"/>
                <a:buChar char="•"/>
              </a:pPr>
              <a:r>
                <a:rPr lang="fr-FR" sz="900">
                  <a:solidFill>
                    <a:srgbClr val="456EA0"/>
                  </a:solidFill>
                  <a:latin typeface="Montserrat" panose="00000500000000000000" pitchFamily="2" charset="0"/>
                </a:rPr>
                <a:t>Transcription de consultations</a:t>
              </a:r>
            </a:p>
            <a:p>
              <a:pPr marL="171450" indent="-171450" algn="just">
                <a:spcAft>
                  <a:spcPts val="150"/>
                </a:spcAft>
                <a:buClr>
                  <a:srgbClr val="456EA0"/>
                </a:buClr>
                <a:buFont typeface="Arial" panose="020B0604020202020204" pitchFamily="34" charset="0"/>
                <a:buChar char="•"/>
              </a:pPr>
              <a:r>
                <a:rPr lang="fr-FR" sz="900">
                  <a:solidFill>
                    <a:srgbClr val="456EA0"/>
                  </a:solidFill>
                  <a:latin typeface="Montserrat" panose="00000500000000000000" pitchFamily="2" charset="0"/>
                </a:rPr>
                <a:t>Diagnostic assisté par imagerie et détection précoce</a:t>
              </a:r>
            </a:p>
            <a:p>
              <a:pPr marL="171450" indent="-171450" algn="just">
                <a:spcAft>
                  <a:spcPts val="150"/>
                </a:spcAft>
                <a:buClr>
                  <a:srgbClr val="456EA0"/>
                </a:buClr>
                <a:buFont typeface="Arial" panose="020B0604020202020204" pitchFamily="34" charset="0"/>
                <a:buChar char="•"/>
              </a:pPr>
              <a:r>
                <a:rPr lang="fr-FR" sz="900">
                  <a:solidFill>
                    <a:srgbClr val="456EA0"/>
                  </a:solidFill>
                  <a:latin typeface="Montserrat" panose="00000500000000000000" pitchFamily="2" charset="0"/>
                </a:rPr>
                <a:t>Personnalisation des traitements</a:t>
              </a:r>
            </a:p>
          </p:txBody>
        </p:sp>
      </p:grpSp>
      <p:grpSp>
        <p:nvGrpSpPr>
          <p:cNvPr id="136" name="Groupe 135"/>
          <p:cNvGrpSpPr/>
          <p:nvPr/>
        </p:nvGrpSpPr>
        <p:grpSpPr>
          <a:xfrm>
            <a:off x="5427285" y="3468051"/>
            <a:ext cx="3807506" cy="1388106"/>
            <a:chOff x="5427285" y="3739717"/>
            <a:chExt cx="3807506" cy="1388106"/>
          </a:xfrm>
        </p:grpSpPr>
        <p:pic>
          <p:nvPicPr>
            <p:cNvPr id="101" name="Image 10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454624" y="3739717"/>
              <a:ext cx="360000" cy="360000"/>
            </a:xfrm>
            <a:prstGeom prst="rect">
              <a:avLst/>
            </a:prstGeom>
          </p:spPr>
        </p:pic>
        <p:sp>
          <p:nvSpPr>
            <p:cNvPr id="102" name="Rectangle 101"/>
            <p:cNvSpPr/>
            <p:nvPr/>
          </p:nvSpPr>
          <p:spPr>
            <a:xfrm>
              <a:off x="5803294" y="3817095"/>
              <a:ext cx="2425596" cy="276999"/>
            </a:xfrm>
            <a:prstGeom prst="rect">
              <a:avLst/>
            </a:prstGeom>
          </p:spPr>
          <p:txBody>
            <a:bodyPr wrap="square">
              <a:spAutoFit/>
            </a:bodyPr>
            <a:lstStyle/>
            <a:p>
              <a:r>
                <a:rPr lang="fr-FR" sz="1200">
                  <a:solidFill>
                    <a:schemeClr val="accent1">
                      <a:lumMod val="90000"/>
                    </a:schemeClr>
                  </a:solidFill>
                  <a:latin typeface="Montserrat SemiBold" panose="00000700000000000000" pitchFamily="2" charset="0"/>
                </a:rPr>
                <a:t>Industries de santé</a:t>
              </a:r>
            </a:p>
          </p:txBody>
        </p:sp>
        <p:cxnSp>
          <p:nvCxnSpPr>
            <p:cNvPr id="103" name="Connecteur droit 102"/>
            <p:cNvCxnSpPr/>
            <p:nvPr/>
          </p:nvCxnSpPr>
          <p:spPr>
            <a:xfrm>
              <a:off x="5871342" y="4094093"/>
              <a:ext cx="1800000" cy="0"/>
            </a:xfrm>
            <a:prstGeom prst="line">
              <a:avLst/>
            </a:prstGeom>
            <a:ln>
              <a:solidFill>
                <a:schemeClr val="accent1">
                  <a:lumMod val="90000"/>
                </a:schemeClr>
              </a:solidFill>
            </a:ln>
          </p:spPr>
          <p:style>
            <a:lnRef idx="1">
              <a:schemeClr val="accent1"/>
            </a:lnRef>
            <a:fillRef idx="0">
              <a:schemeClr val="accent1"/>
            </a:fillRef>
            <a:effectRef idx="0">
              <a:schemeClr val="accent1"/>
            </a:effectRef>
            <a:fontRef idx="minor">
              <a:schemeClr val="tx1"/>
            </a:fontRef>
          </p:style>
        </p:cxnSp>
        <p:sp>
          <p:nvSpPr>
            <p:cNvPr id="111" name="Rectangle 110"/>
            <p:cNvSpPr/>
            <p:nvPr/>
          </p:nvSpPr>
          <p:spPr>
            <a:xfrm>
              <a:off x="5427285" y="4101901"/>
              <a:ext cx="3807506" cy="1025922"/>
            </a:xfrm>
            <a:prstGeom prst="rect">
              <a:avLst/>
            </a:prstGeom>
          </p:spPr>
          <p:txBody>
            <a:bodyPr wrap="square">
              <a:spAutoFit/>
            </a:bodyPr>
            <a:lstStyle/>
            <a:p>
              <a:pPr marL="171450" indent="-171450" algn="just">
                <a:spcAft>
                  <a:spcPts val="150"/>
                </a:spcAft>
                <a:buClr>
                  <a:srgbClr val="456EA0"/>
                </a:buClr>
                <a:buFont typeface="Arial" panose="020B0604020202020204" pitchFamily="34" charset="0"/>
                <a:buChar char="•"/>
              </a:pPr>
              <a:r>
                <a:rPr lang="fr-FR" sz="900">
                  <a:solidFill>
                    <a:srgbClr val="456EA0"/>
                  </a:solidFill>
                  <a:latin typeface="Montserrat" panose="00000500000000000000" pitchFamily="2" charset="0"/>
                </a:rPr>
                <a:t>Découverte et développement de médicaments</a:t>
              </a:r>
            </a:p>
            <a:p>
              <a:pPr marL="171450" indent="-171450" algn="just">
                <a:spcAft>
                  <a:spcPts val="150"/>
                </a:spcAft>
                <a:buClr>
                  <a:srgbClr val="456EA0"/>
                </a:buClr>
                <a:buFont typeface="Arial" panose="020B0604020202020204" pitchFamily="34" charset="0"/>
                <a:buChar char="•"/>
              </a:pPr>
              <a:r>
                <a:rPr lang="fr-FR" sz="900">
                  <a:solidFill>
                    <a:srgbClr val="456EA0"/>
                  </a:solidFill>
                  <a:latin typeface="Montserrat" panose="00000500000000000000" pitchFamily="2" charset="0"/>
                </a:rPr>
                <a:t>Identification des patients</a:t>
              </a:r>
            </a:p>
            <a:p>
              <a:pPr marL="171450" indent="-171450" algn="just">
                <a:spcAft>
                  <a:spcPts val="150"/>
                </a:spcAft>
                <a:buClr>
                  <a:srgbClr val="456EA0"/>
                </a:buClr>
                <a:buFont typeface="Arial" panose="020B0604020202020204" pitchFamily="34" charset="0"/>
                <a:buChar char="•"/>
              </a:pPr>
              <a:r>
                <a:rPr lang="fr-FR" sz="900">
                  <a:solidFill>
                    <a:srgbClr val="456EA0"/>
                  </a:solidFill>
                  <a:latin typeface="Montserrat" panose="00000500000000000000" pitchFamily="2" charset="0"/>
                </a:rPr>
                <a:t>Jumeaux numériques, génération de données synthétiques </a:t>
              </a:r>
            </a:p>
            <a:p>
              <a:pPr marL="171450" indent="-171450" algn="just">
                <a:spcAft>
                  <a:spcPts val="150"/>
                </a:spcAft>
                <a:buClr>
                  <a:srgbClr val="456EA0"/>
                </a:buClr>
                <a:buFont typeface="Arial" panose="020B0604020202020204" pitchFamily="34" charset="0"/>
                <a:buChar char="•"/>
              </a:pPr>
              <a:r>
                <a:rPr lang="fr-FR" sz="900">
                  <a:solidFill>
                    <a:srgbClr val="456EA0"/>
                  </a:solidFill>
                  <a:latin typeface="Montserrat" panose="00000500000000000000" pitchFamily="2" charset="0"/>
                </a:rPr>
                <a:t>Optimisation des processus de fabrication et contrôle qualité</a:t>
              </a:r>
            </a:p>
            <a:p>
              <a:pPr marL="171450" indent="-171450" algn="just">
                <a:spcAft>
                  <a:spcPts val="150"/>
                </a:spcAft>
                <a:buClr>
                  <a:srgbClr val="456EA0"/>
                </a:buClr>
                <a:buFont typeface="Arial" panose="020B0604020202020204" pitchFamily="34" charset="0"/>
                <a:buChar char="•"/>
              </a:pPr>
              <a:r>
                <a:rPr lang="fr-FR" sz="900">
                  <a:solidFill>
                    <a:srgbClr val="456EA0"/>
                  </a:solidFill>
                  <a:latin typeface="Montserrat" panose="00000500000000000000" pitchFamily="2" charset="0"/>
                </a:rPr>
                <a:t>Optimisation du marketing et de la relation client </a:t>
              </a:r>
            </a:p>
          </p:txBody>
        </p:sp>
      </p:grpSp>
      <p:sp>
        <p:nvSpPr>
          <p:cNvPr id="118" name="Rectangle 117"/>
          <p:cNvSpPr/>
          <p:nvPr/>
        </p:nvSpPr>
        <p:spPr>
          <a:xfrm>
            <a:off x="659449" y="5549561"/>
            <a:ext cx="3031166" cy="276999"/>
          </a:xfrm>
          <a:prstGeom prst="rect">
            <a:avLst/>
          </a:prstGeom>
        </p:spPr>
        <p:txBody>
          <a:bodyPr wrap="square">
            <a:spAutoFit/>
          </a:bodyPr>
          <a:lstStyle/>
          <a:p>
            <a:r>
              <a:rPr lang="fr-FR" sz="1200">
                <a:solidFill>
                  <a:schemeClr val="accent1">
                    <a:lumMod val="90000"/>
                  </a:schemeClr>
                </a:solidFill>
                <a:latin typeface="Montserrat SemiBold" panose="00000700000000000000" pitchFamily="2" charset="0"/>
              </a:rPr>
              <a:t>« </a:t>
            </a:r>
            <a:r>
              <a:rPr lang="fr-FR" sz="1200" err="1">
                <a:solidFill>
                  <a:schemeClr val="accent1">
                    <a:lumMod val="90000"/>
                  </a:schemeClr>
                </a:solidFill>
                <a:latin typeface="Montserrat SemiBold" panose="00000700000000000000" pitchFamily="2" charset="0"/>
              </a:rPr>
              <a:t>Empowerment</a:t>
            </a:r>
            <a:r>
              <a:rPr lang="fr-FR" sz="1200">
                <a:solidFill>
                  <a:schemeClr val="accent1">
                    <a:lumMod val="90000"/>
                  </a:schemeClr>
                </a:solidFill>
                <a:latin typeface="Montserrat SemiBold" panose="00000700000000000000" pitchFamily="2" charset="0"/>
              </a:rPr>
              <a:t> » du patient</a:t>
            </a:r>
          </a:p>
        </p:txBody>
      </p:sp>
      <p:cxnSp>
        <p:nvCxnSpPr>
          <p:cNvPr id="120" name="Connecteur droit 119"/>
          <p:cNvCxnSpPr/>
          <p:nvPr/>
        </p:nvCxnSpPr>
        <p:spPr>
          <a:xfrm>
            <a:off x="727497" y="5826559"/>
            <a:ext cx="1800000" cy="0"/>
          </a:xfrm>
          <a:prstGeom prst="line">
            <a:avLst/>
          </a:prstGeom>
          <a:ln>
            <a:solidFill>
              <a:schemeClr val="accent1">
                <a:lumMod val="90000"/>
              </a:schemeClr>
            </a:solidFill>
          </a:ln>
        </p:spPr>
        <p:style>
          <a:lnRef idx="1">
            <a:schemeClr val="accent1"/>
          </a:lnRef>
          <a:fillRef idx="0">
            <a:schemeClr val="accent1"/>
          </a:fillRef>
          <a:effectRef idx="0">
            <a:schemeClr val="accent1"/>
          </a:effectRef>
          <a:fontRef idx="minor">
            <a:schemeClr val="tx1"/>
          </a:fontRef>
        </p:style>
      </p:cxnSp>
      <p:sp>
        <p:nvSpPr>
          <p:cNvPr id="121" name="Rectangle 120"/>
          <p:cNvSpPr/>
          <p:nvPr/>
        </p:nvSpPr>
        <p:spPr>
          <a:xfrm>
            <a:off x="214543" y="5833776"/>
            <a:ext cx="3807506" cy="394980"/>
          </a:xfrm>
          <a:prstGeom prst="rect">
            <a:avLst/>
          </a:prstGeom>
        </p:spPr>
        <p:txBody>
          <a:bodyPr wrap="square">
            <a:spAutoFit/>
          </a:bodyPr>
          <a:lstStyle/>
          <a:p>
            <a:pPr marL="171450" indent="-171450" algn="just">
              <a:spcAft>
                <a:spcPts val="150"/>
              </a:spcAft>
              <a:buClr>
                <a:srgbClr val="456EA0"/>
              </a:buClr>
              <a:buFont typeface="Arial" panose="020B0604020202020204" pitchFamily="34" charset="0"/>
              <a:buChar char="•"/>
            </a:pPr>
            <a:r>
              <a:rPr lang="fr-FR" sz="900">
                <a:solidFill>
                  <a:srgbClr val="456EA0"/>
                </a:solidFill>
                <a:latin typeface="Montserrat" panose="00000500000000000000" pitchFamily="2" charset="0"/>
              </a:rPr>
              <a:t>Assistants virtuels et </a:t>
            </a:r>
            <a:r>
              <a:rPr lang="fr-FR" sz="900" err="1">
                <a:solidFill>
                  <a:srgbClr val="456EA0"/>
                </a:solidFill>
                <a:latin typeface="Montserrat" panose="00000500000000000000" pitchFamily="2" charset="0"/>
              </a:rPr>
              <a:t>chatbot</a:t>
            </a:r>
            <a:r>
              <a:rPr lang="fr-FR" sz="900">
                <a:solidFill>
                  <a:srgbClr val="456EA0"/>
                </a:solidFill>
                <a:latin typeface="Montserrat" panose="00000500000000000000" pitchFamily="2" charset="0"/>
              </a:rPr>
              <a:t> </a:t>
            </a:r>
          </a:p>
          <a:p>
            <a:pPr marL="171450" indent="-171450" algn="just">
              <a:spcAft>
                <a:spcPts val="150"/>
              </a:spcAft>
              <a:buClr>
                <a:srgbClr val="456EA0"/>
              </a:buClr>
              <a:buFont typeface="Arial" panose="020B0604020202020204" pitchFamily="34" charset="0"/>
              <a:buChar char="•"/>
            </a:pPr>
            <a:r>
              <a:rPr lang="fr-FR" sz="900">
                <a:solidFill>
                  <a:srgbClr val="456EA0"/>
                </a:solidFill>
                <a:latin typeface="Montserrat" panose="00000500000000000000" pitchFamily="2" charset="0"/>
              </a:rPr>
              <a:t>Médecine personnalisée </a:t>
            </a:r>
          </a:p>
        </p:txBody>
      </p:sp>
      <p:sp>
        <p:nvSpPr>
          <p:cNvPr id="123" name="Rectangle 122"/>
          <p:cNvSpPr/>
          <p:nvPr/>
        </p:nvSpPr>
        <p:spPr>
          <a:xfrm>
            <a:off x="5830633" y="5403255"/>
            <a:ext cx="2425596" cy="276999"/>
          </a:xfrm>
          <a:prstGeom prst="rect">
            <a:avLst/>
          </a:prstGeom>
        </p:spPr>
        <p:txBody>
          <a:bodyPr wrap="square">
            <a:spAutoFit/>
          </a:bodyPr>
          <a:lstStyle/>
          <a:p>
            <a:r>
              <a:rPr lang="fr-FR" sz="1200">
                <a:solidFill>
                  <a:schemeClr val="accent1">
                    <a:lumMod val="90000"/>
                  </a:schemeClr>
                </a:solidFill>
                <a:latin typeface="Montserrat SemiBold" panose="00000700000000000000" pitchFamily="2" charset="0"/>
              </a:rPr>
              <a:t>Institutionnel</a:t>
            </a:r>
          </a:p>
        </p:txBody>
      </p:sp>
      <p:cxnSp>
        <p:nvCxnSpPr>
          <p:cNvPr id="124" name="Connecteur droit 123"/>
          <p:cNvCxnSpPr/>
          <p:nvPr/>
        </p:nvCxnSpPr>
        <p:spPr>
          <a:xfrm>
            <a:off x="5898681" y="5680253"/>
            <a:ext cx="1800000" cy="0"/>
          </a:xfrm>
          <a:prstGeom prst="line">
            <a:avLst/>
          </a:prstGeom>
          <a:ln>
            <a:solidFill>
              <a:schemeClr val="accent1">
                <a:lumMod val="90000"/>
              </a:schemeClr>
            </a:solidFill>
          </a:ln>
        </p:spPr>
        <p:style>
          <a:lnRef idx="1">
            <a:schemeClr val="accent1"/>
          </a:lnRef>
          <a:fillRef idx="0">
            <a:schemeClr val="accent1"/>
          </a:fillRef>
          <a:effectRef idx="0">
            <a:schemeClr val="accent1"/>
          </a:effectRef>
          <a:fontRef idx="minor">
            <a:schemeClr val="tx1"/>
          </a:fontRef>
        </p:style>
      </p:cxnSp>
      <p:sp>
        <p:nvSpPr>
          <p:cNvPr id="125" name="Rectangle 124"/>
          <p:cNvSpPr/>
          <p:nvPr/>
        </p:nvSpPr>
        <p:spPr>
          <a:xfrm>
            <a:off x="5454623" y="5688061"/>
            <a:ext cx="4363561" cy="738664"/>
          </a:xfrm>
          <a:prstGeom prst="rect">
            <a:avLst/>
          </a:prstGeom>
        </p:spPr>
        <p:txBody>
          <a:bodyPr wrap="square">
            <a:spAutoFit/>
          </a:bodyPr>
          <a:lstStyle/>
          <a:p>
            <a:pPr marL="171450" indent="-171450" algn="just">
              <a:spcAft>
                <a:spcPts val="150"/>
              </a:spcAft>
              <a:buClr>
                <a:srgbClr val="456EA0"/>
              </a:buClr>
              <a:buFont typeface="Arial" panose="020B0604020202020204" pitchFamily="34" charset="0"/>
              <a:buChar char="•"/>
            </a:pPr>
            <a:r>
              <a:rPr lang="fr-FR" sz="900">
                <a:solidFill>
                  <a:srgbClr val="456EA0"/>
                </a:solidFill>
                <a:latin typeface="Montserrat" panose="00000500000000000000" pitchFamily="2" charset="0"/>
              </a:rPr>
              <a:t>Analyse des besoins de santé d’une population</a:t>
            </a:r>
          </a:p>
          <a:p>
            <a:pPr marL="171450" indent="-171450" algn="just">
              <a:spcAft>
                <a:spcPts val="150"/>
              </a:spcAft>
              <a:buClr>
                <a:srgbClr val="456EA0"/>
              </a:buClr>
              <a:buFont typeface="Arial" panose="020B0604020202020204" pitchFamily="34" charset="0"/>
              <a:buChar char="•"/>
            </a:pPr>
            <a:r>
              <a:rPr lang="fr-FR" sz="900">
                <a:solidFill>
                  <a:srgbClr val="456EA0"/>
                </a:solidFill>
                <a:latin typeface="Montserrat" panose="00000500000000000000" pitchFamily="2" charset="0"/>
              </a:rPr>
              <a:t>Évaluation de la qualité des soins ou d’une politique de santé </a:t>
            </a:r>
          </a:p>
          <a:p>
            <a:pPr marL="171450" indent="-171450" algn="just">
              <a:spcAft>
                <a:spcPts val="150"/>
              </a:spcAft>
              <a:buClr>
                <a:srgbClr val="456EA0"/>
              </a:buClr>
              <a:buFont typeface="Arial" panose="020B0604020202020204" pitchFamily="34" charset="0"/>
              <a:buChar char="•"/>
            </a:pPr>
            <a:r>
              <a:rPr lang="fr-FR" sz="900">
                <a:solidFill>
                  <a:srgbClr val="456EA0"/>
                </a:solidFill>
                <a:latin typeface="Montserrat" panose="00000500000000000000" pitchFamily="2" charset="0"/>
              </a:rPr>
              <a:t>Suivi de la gestion des épidémies</a:t>
            </a:r>
          </a:p>
          <a:p>
            <a:pPr marL="171450" indent="-171450" algn="just">
              <a:spcAft>
                <a:spcPts val="150"/>
              </a:spcAft>
              <a:buClr>
                <a:srgbClr val="456EA0"/>
              </a:buClr>
              <a:buFont typeface="Arial" panose="020B0604020202020204" pitchFamily="34" charset="0"/>
              <a:buChar char="•"/>
            </a:pPr>
            <a:r>
              <a:rPr lang="fr-FR" sz="900">
                <a:solidFill>
                  <a:srgbClr val="456EA0"/>
                </a:solidFill>
                <a:latin typeface="Montserrat" panose="00000500000000000000" pitchFamily="2" charset="0"/>
              </a:rPr>
              <a:t>Détection des fraudes et analyse des dépenses de santé </a:t>
            </a:r>
            <a:r>
              <a:rPr lang="fr-FR" sz="1000">
                <a:solidFill>
                  <a:srgbClr val="456EA0"/>
                </a:solidFill>
                <a:latin typeface="Montserrat" panose="00000500000000000000" pitchFamily="2" charset="0"/>
              </a:rPr>
              <a:t>etc.</a:t>
            </a:r>
          </a:p>
        </p:txBody>
      </p:sp>
      <p:pic>
        <p:nvPicPr>
          <p:cNvPr id="126" name="Image 12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05114" y="5490090"/>
            <a:ext cx="360000" cy="360000"/>
          </a:xfrm>
          <a:prstGeom prst="rect">
            <a:avLst/>
          </a:prstGeom>
        </p:spPr>
      </p:pic>
      <p:pic>
        <p:nvPicPr>
          <p:cNvPr id="127" name="Image 12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472757" y="5342815"/>
            <a:ext cx="360000" cy="360000"/>
          </a:xfrm>
          <a:prstGeom prst="rect">
            <a:avLst/>
          </a:prstGeom>
        </p:spPr>
      </p:pic>
      <p:sp>
        <p:nvSpPr>
          <p:cNvPr id="140" name="Espace réservé du numéro de diapositive 5">
            <a:extLst>
              <a:ext uri="{FF2B5EF4-FFF2-40B4-BE49-F238E27FC236}">
                <a16:creationId xmlns:a16="http://schemas.microsoft.com/office/drawing/2014/main" id="{963517A4-C356-DA29-DACD-759D961C3A5C}"/>
              </a:ext>
            </a:extLst>
          </p:cNvPr>
          <p:cNvSpPr>
            <a:spLocks noGrp="1"/>
          </p:cNvSpPr>
          <p:nvPr>
            <p:ph type="sldNum" sz="quarter" idx="18"/>
          </p:nvPr>
        </p:nvSpPr>
        <p:spPr>
          <a:xfrm>
            <a:off x="287354" y="6481712"/>
            <a:ext cx="469884" cy="238443"/>
          </a:xfrm>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fld id="{53DB8CE1-6779-46F0-B962-0147F6BA4944}" type="slidenum">
              <a:rPr kumimoji="0" lang="fr-FR" sz="933" b="1" i="0" u="none" strike="noStrike" kern="1200" cap="none" spc="0" normalizeH="0" baseline="0" noProof="0" smtClean="0">
                <a:ln>
                  <a:noFill/>
                </a:ln>
                <a:solidFill>
                  <a:srgbClr val="003CA5"/>
                </a:solidFill>
                <a:effectLst/>
                <a:uLnTx/>
                <a:uFillTx/>
                <a:latin typeface="Montserrat" pitchFamily="2" charset="77"/>
                <a:ea typeface="+mn-ea"/>
                <a:cs typeface="+mn-cs"/>
              </a:rPr>
              <a:pPr marL="0" marR="0" lvl="0" indent="0" algn="l" defTabSz="1219170" rtl="0" eaLnBrk="1" fontAlgn="auto" latinLnBrk="0" hangingPunct="1">
                <a:lnSpc>
                  <a:spcPct val="100000"/>
                </a:lnSpc>
                <a:spcBef>
                  <a:spcPts val="0"/>
                </a:spcBef>
                <a:spcAft>
                  <a:spcPts val="0"/>
                </a:spcAft>
                <a:buClrTx/>
                <a:buSzTx/>
                <a:buFontTx/>
                <a:buNone/>
                <a:tabLst/>
                <a:defRPr/>
              </a:pPr>
              <a:t>7</a:t>
            </a:fld>
            <a:endParaRPr kumimoji="0" lang="fr-FR" sz="933" b="1" i="0" u="none" strike="noStrike" kern="1200" cap="none" spc="0" normalizeH="0" baseline="0" noProof="0">
              <a:ln>
                <a:noFill/>
              </a:ln>
              <a:solidFill>
                <a:srgbClr val="003CA5"/>
              </a:solidFill>
              <a:effectLst/>
              <a:uLnTx/>
              <a:uFillTx/>
              <a:latin typeface="Montserrat" pitchFamily="2" charset="77"/>
              <a:ea typeface="+mn-ea"/>
              <a:cs typeface="+mn-cs"/>
            </a:endParaRPr>
          </a:p>
        </p:txBody>
      </p:sp>
      <p:grpSp>
        <p:nvGrpSpPr>
          <p:cNvPr id="150" name="Groupe 149"/>
          <p:cNvGrpSpPr/>
          <p:nvPr/>
        </p:nvGrpSpPr>
        <p:grpSpPr>
          <a:xfrm>
            <a:off x="9846359" y="4931174"/>
            <a:ext cx="2231756" cy="1149851"/>
            <a:chOff x="9939123" y="5675227"/>
            <a:chExt cx="2231756" cy="1149851"/>
          </a:xfrm>
        </p:grpSpPr>
        <p:pic>
          <p:nvPicPr>
            <p:cNvPr id="145" name="Image 144"/>
            <p:cNvPicPr>
              <a:picLocks noChangeAspect="1"/>
            </p:cNvPicPr>
            <p:nvPr/>
          </p:nvPicPr>
          <p:blipFill rotWithShape="1">
            <a:blip r:embed="rId5"/>
            <a:srcRect l="50000"/>
            <a:stretch/>
          </p:blipFill>
          <p:spPr>
            <a:xfrm>
              <a:off x="9939123" y="5853133"/>
              <a:ext cx="403865" cy="540000"/>
            </a:xfrm>
            <a:prstGeom prst="rect">
              <a:avLst/>
            </a:prstGeom>
            <a:effectLst>
              <a:outerShdw blurRad="50800" dist="38100" dir="2700000" algn="tl" rotWithShape="0">
                <a:prstClr val="black">
                  <a:alpha val="40000"/>
                </a:prstClr>
              </a:outerShdw>
            </a:effectLst>
          </p:spPr>
        </p:pic>
        <p:sp>
          <p:nvSpPr>
            <p:cNvPr id="146" name="Rectangle 145"/>
            <p:cNvSpPr/>
            <p:nvPr/>
          </p:nvSpPr>
          <p:spPr>
            <a:xfrm>
              <a:off x="10430228" y="6117192"/>
              <a:ext cx="1740651" cy="707886"/>
            </a:xfrm>
            <a:prstGeom prst="rect">
              <a:avLst/>
            </a:prstGeom>
          </p:spPr>
          <p:txBody>
            <a:bodyPr wrap="square">
              <a:spAutoFit/>
            </a:bodyPr>
            <a:lstStyle/>
            <a:p>
              <a:pPr marL="0" lvl="1">
                <a:spcAft>
                  <a:spcPts val="450"/>
                </a:spcAft>
                <a:defRPr/>
              </a:pPr>
              <a:r>
                <a:rPr lang="fr-FR" sz="1000" b="1">
                  <a:solidFill>
                    <a:schemeClr val="accent6">
                      <a:lumMod val="40000"/>
                      <a:lumOff val="60000"/>
                    </a:schemeClr>
                  </a:solidFill>
                  <a:latin typeface="Montserrat" pitchFamily="2" charset="77"/>
                </a:rPr>
                <a:t>Montants levés par des startup d’IA générative en 2023 vs 2,5 Mds $ n 2022</a:t>
              </a:r>
              <a:endParaRPr lang="fr-FR" sz="900">
                <a:solidFill>
                  <a:schemeClr val="accent6">
                    <a:lumMod val="20000"/>
                    <a:lumOff val="80000"/>
                  </a:schemeClr>
                </a:solidFill>
                <a:latin typeface="Montserrat" panose="00000500000000000000" pitchFamily="2" charset="0"/>
              </a:endParaRPr>
            </a:p>
          </p:txBody>
        </p:sp>
        <p:sp>
          <p:nvSpPr>
            <p:cNvPr id="147" name="Espace réservé du contenu 12">
              <a:extLst>
                <a:ext uri="{FF2B5EF4-FFF2-40B4-BE49-F238E27FC236}">
                  <a16:creationId xmlns:a16="http://schemas.microsoft.com/office/drawing/2014/main" id="{4EABFE56-6C08-5345-4F02-E614B2827A96}"/>
                </a:ext>
              </a:extLst>
            </p:cNvPr>
            <p:cNvSpPr txBox="1">
              <a:spLocks/>
            </p:cNvSpPr>
            <p:nvPr/>
          </p:nvSpPr>
          <p:spPr>
            <a:xfrm>
              <a:off x="10182529" y="5675227"/>
              <a:ext cx="1896828" cy="415498"/>
            </a:xfrm>
            <a:prstGeom prst="rect">
              <a:avLst/>
            </a:prstGeom>
          </p:spPr>
          <p:txBody>
            <a:bodyPr wrap="square" lIns="0" tIns="0" rIns="0" bIns="0">
              <a:spAutoFit/>
            </a:bodyPr>
            <a:lstStyle>
              <a:lvl1pPr marL="0" indent="0" algn="l" defTabSz="914400" rtl="0" eaLnBrk="1" latinLnBrk="0" hangingPunct="1">
                <a:lnSpc>
                  <a:spcPct val="90000"/>
                </a:lnSpc>
                <a:spcBef>
                  <a:spcPts val="1000"/>
                </a:spcBef>
                <a:buFont typeface="Arial" panose="020B0604020202020204" pitchFamily="34" charset="0"/>
                <a:buNone/>
                <a:defRPr lang="fr-FR" sz="5000" b="1" kern="1200" dirty="0">
                  <a:solidFill>
                    <a:srgbClr val="E6007E"/>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ct val="20000"/>
                </a:spcBef>
                <a:defRPr/>
              </a:pPr>
              <a:r>
                <a:rPr lang="fr-FR" sz="3000">
                  <a:solidFill>
                    <a:schemeClr val="bg1"/>
                  </a:solidFill>
                  <a:latin typeface="Montserrat SemiBold" panose="00000700000000000000" pitchFamily="2" charset="0"/>
                </a:rPr>
                <a:t>29 Mds $  </a:t>
              </a:r>
              <a:endParaRPr lang="fr-FR" sz="3000" baseline="30000">
                <a:solidFill>
                  <a:schemeClr val="bg1"/>
                </a:solidFill>
                <a:latin typeface="Montserrat SemiBold" panose="00000700000000000000" pitchFamily="2" charset="0"/>
              </a:endParaRPr>
            </a:p>
          </p:txBody>
        </p:sp>
      </p:grpSp>
    </p:spTree>
    <p:extLst>
      <p:ext uri="{BB962C8B-B14F-4D97-AF65-F5344CB8AC3E}">
        <p14:creationId xmlns:p14="http://schemas.microsoft.com/office/powerpoint/2010/main" val="1149062195"/>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FC82A1AF-D847-223A-0733-FC28ED1371FA}"/>
              </a:ext>
            </a:extLst>
          </p:cNvPr>
          <p:cNvSpPr/>
          <p:nvPr/>
        </p:nvSpPr>
        <p:spPr>
          <a:xfrm>
            <a:off x="0" y="5957967"/>
            <a:ext cx="12192000" cy="900033"/>
          </a:xfrm>
          <a:prstGeom prst="rect">
            <a:avLst/>
          </a:prstGeom>
          <a:solidFill>
            <a:schemeClr val="dk1"/>
          </a:solidFill>
          <a:ln>
            <a:noFill/>
          </a:ln>
        </p:spPr>
        <p:style>
          <a:lnRef idx="0">
            <a:scrgbClr r="0" g="0" b="0"/>
          </a:lnRef>
          <a:fillRef idx="0">
            <a:scrgbClr r="0" g="0" b="0"/>
          </a:fillRef>
          <a:effectRef idx="0">
            <a:scrgbClr r="0" g="0" b="0"/>
          </a:effectRef>
          <a:fontRef idx="minor">
            <a:schemeClr val="lt1"/>
          </a:fontRef>
        </p:style>
        <p:txBody>
          <a:bodyPr tIns="91440" rtlCol="0" anchor="t"/>
          <a:lstStyle/>
          <a:p>
            <a:pPr marL="227013" indent="-227013" algn="ctr">
              <a:lnSpc>
                <a:spcPct val="85000"/>
              </a:lnSpc>
              <a:spcAft>
                <a:spcPts val="1200"/>
              </a:spcAft>
              <a:buFont typeface="Arial" pitchFamily="34" charset="0"/>
              <a:buChar char="•"/>
            </a:pPr>
            <a:endParaRPr lang="fr-FR" dirty="0">
              <a:solidFill>
                <a:schemeClr val="bg1"/>
              </a:solidFill>
              <a:latin typeface="Arial" pitchFamily="34" charset="0"/>
              <a:cs typeface="Arial" pitchFamily="34" charset="0"/>
            </a:endParaRPr>
          </a:p>
        </p:txBody>
      </p:sp>
      <p:sp>
        <p:nvSpPr>
          <p:cNvPr id="2" name="Text 0"/>
          <p:cNvSpPr/>
          <p:nvPr/>
        </p:nvSpPr>
        <p:spPr>
          <a:xfrm>
            <a:off x="605731" y="475853"/>
            <a:ext cx="8945662" cy="540842"/>
          </a:xfrm>
          <a:prstGeom prst="rect">
            <a:avLst/>
          </a:prstGeom>
          <a:noFill/>
          <a:ln/>
        </p:spPr>
        <p:txBody>
          <a:bodyPr wrap="none" lIns="0" tIns="0" rIns="0" bIns="0" rtlCol="0" anchor="t"/>
          <a:lstStyle/>
          <a:p>
            <a:pPr>
              <a:lnSpc>
                <a:spcPts val="4250"/>
              </a:lnSpc>
            </a:pPr>
            <a:endParaRPr lang="en-US" sz="3375"/>
          </a:p>
        </p:txBody>
      </p:sp>
      <p:sp>
        <p:nvSpPr>
          <p:cNvPr id="3" name="Shape 1"/>
          <p:cNvSpPr/>
          <p:nvPr/>
        </p:nvSpPr>
        <p:spPr>
          <a:xfrm>
            <a:off x="6086475" y="1166823"/>
            <a:ext cx="19050" cy="4272359"/>
          </a:xfrm>
          <a:prstGeom prst="roundRect">
            <a:avLst>
              <a:gd name="adj" fmla="val 381564"/>
            </a:avLst>
          </a:prstGeom>
          <a:solidFill>
            <a:schemeClr val="accent1">
              <a:lumMod val="90000"/>
            </a:schemeClr>
          </a:solidFill>
          <a:ln>
            <a:solidFill>
              <a:schemeClr val="accent1">
                <a:lumMod val="90000"/>
              </a:schemeClr>
            </a:solidFill>
          </a:ln>
        </p:spPr>
        <p:txBody>
          <a:bodyPr/>
          <a:lstStyle/>
          <a:p>
            <a:endParaRPr lang="fr-FR" sz="2000" dirty="0">
              <a:latin typeface="Montserrat" pitchFamily="2" charset="77"/>
            </a:endParaRPr>
          </a:p>
        </p:txBody>
      </p:sp>
      <p:sp>
        <p:nvSpPr>
          <p:cNvPr id="4" name="Shape 2"/>
          <p:cNvSpPr/>
          <p:nvPr/>
        </p:nvSpPr>
        <p:spPr>
          <a:xfrm>
            <a:off x="5401270" y="1351965"/>
            <a:ext cx="519113" cy="19050"/>
          </a:xfrm>
          <a:prstGeom prst="roundRect">
            <a:avLst>
              <a:gd name="adj" fmla="val 381564"/>
            </a:avLst>
          </a:prstGeom>
          <a:solidFill>
            <a:schemeClr val="accent1">
              <a:lumMod val="90000"/>
            </a:schemeClr>
          </a:solidFill>
          <a:ln/>
        </p:spPr>
        <p:txBody>
          <a:bodyPr/>
          <a:lstStyle/>
          <a:p>
            <a:endParaRPr lang="fr-FR" sz="2000" dirty="0">
              <a:latin typeface="Montserrat" pitchFamily="2" charset="77"/>
            </a:endParaRPr>
          </a:p>
        </p:txBody>
      </p:sp>
      <p:sp>
        <p:nvSpPr>
          <p:cNvPr id="5" name="Shape 3"/>
          <p:cNvSpPr/>
          <p:nvPr/>
        </p:nvSpPr>
        <p:spPr>
          <a:xfrm>
            <a:off x="5901333" y="1166823"/>
            <a:ext cx="389334" cy="389334"/>
          </a:xfrm>
          <a:prstGeom prst="roundRect">
            <a:avLst>
              <a:gd name="adj" fmla="val 18670"/>
            </a:avLst>
          </a:prstGeom>
          <a:solidFill>
            <a:schemeClr val="bg1"/>
          </a:solidFill>
          <a:ln w="7620">
            <a:solidFill>
              <a:srgbClr val="C7C7D0"/>
            </a:solidFill>
            <a:prstDash val="solid"/>
          </a:ln>
        </p:spPr>
        <p:txBody>
          <a:bodyPr/>
          <a:lstStyle/>
          <a:p>
            <a:endParaRPr lang="fr-FR" sz="2000" dirty="0">
              <a:latin typeface="Montserrat" pitchFamily="2" charset="77"/>
            </a:endParaRPr>
          </a:p>
        </p:txBody>
      </p:sp>
      <p:pic>
        <p:nvPicPr>
          <p:cNvPr id="6" name="Image 0" descr="preencoded.png"/>
          <p:cNvPicPr>
            <a:picLocks noChangeAspect="1"/>
          </p:cNvPicPr>
          <p:nvPr/>
        </p:nvPicPr>
        <p:blipFill>
          <a:blip r:embed="rId3"/>
          <a:stretch>
            <a:fillRect/>
          </a:stretch>
        </p:blipFill>
        <p:spPr>
          <a:xfrm>
            <a:off x="5966222" y="1199267"/>
            <a:ext cx="259557" cy="324445"/>
          </a:xfrm>
          <a:prstGeom prst="rect">
            <a:avLst/>
          </a:prstGeom>
        </p:spPr>
      </p:pic>
      <p:sp>
        <p:nvSpPr>
          <p:cNvPr id="7" name="Text 4"/>
          <p:cNvSpPr/>
          <p:nvPr/>
        </p:nvSpPr>
        <p:spPr>
          <a:xfrm>
            <a:off x="2246460" y="1226255"/>
            <a:ext cx="3022303" cy="270371"/>
          </a:xfrm>
          <a:prstGeom prst="rect">
            <a:avLst/>
          </a:prstGeom>
          <a:noFill/>
          <a:ln/>
        </p:spPr>
        <p:txBody>
          <a:bodyPr wrap="none" lIns="0" tIns="0" rIns="0" bIns="0" rtlCol="0" anchor="t"/>
          <a:lstStyle/>
          <a:p>
            <a:pPr algn="r">
              <a:lnSpc>
                <a:spcPts val="2125"/>
              </a:lnSpc>
            </a:pPr>
            <a:r>
              <a:rPr lang="fr-FR" sz="1600" b="1" dirty="0">
                <a:latin typeface="Montserrat" pitchFamily="2" charset="77"/>
                <a:ea typeface="Raleway" pitchFamily="34" charset="-122"/>
                <a:cs typeface="Raleway" pitchFamily="34" charset="-120"/>
              </a:rPr>
              <a:t>Prédiction des flux de patients</a:t>
            </a:r>
            <a:endParaRPr lang="fr-FR" sz="1600" b="1" dirty="0">
              <a:latin typeface="Montserrat" pitchFamily="2" charset="77"/>
            </a:endParaRPr>
          </a:p>
        </p:txBody>
      </p:sp>
      <p:sp>
        <p:nvSpPr>
          <p:cNvPr id="8" name="Text 5"/>
          <p:cNvSpPr/>
          <p:nvPr/>
        </p:nvSpPr>
        <p:spPr>
          <a:xfrm>
            <a:off x="352243" y="1600409"/>
            <a:ext cx="4878472" cy="830461"/>
          </a:xfrm>
          <a:prstGeom prst="rect">
            <a:avLst/>
          </a:prstGeom>
          <a:noFill/>
          <a:ln/>
        </p:spPr>
        <p:txBody>
          <a:bodyPr wrap="square" lIns="0" tIns="0" rIns="0" bIns="0" rtlCol="0" anchor="t"/>
          <a:lstStyle/>
          <a:p>
            <a:pPr algn="r">
              <a:lnSpc>
                <a:spcPts val="2167"/>
              </a:lnSpc>
            </a:pPr>
            <a:r>
              <a:rPr lang="fr-FR" sz="1200" dirty="0">
                <a:latin typeface="Montserrat" pitchFamily="2" charset="77"/>
                <a:ea typeface="Roboto" pitchFamily="34" charset="-122"/>
                <a:cs typeface="Roboto" pitchFamily="34" charset="-120"/>
              </a:rPr>
              <a:t>Anticipation des pics d'affluence et optimisation de l'allocation des lits hospitaliers, permettant une réduction des temps d'attente aux urgences de 23% en moyenne.</a:t>
            </a:r>
            <a:endParaRPr lang="fr-FR" sz="1200" dirty="0">
              <a:latin typeface="Montserrat" pitchFamily="2" charset="77"/>
            </a:endParaRPr>
          </a:p>
        </p:txBody>
      </p:sp>
      <p:sp>
        <p:nvSpPr>
          <p:cNvPr id="9" name="Shape 6"/>
          <p:cNvSpPr/>
          <p:nvPr/>
        </p:nvSpPr>
        <p:spPr>
          <a:xfrm>
            <a:off x="6271618" y="2390289"/>
            <a:ext cx="519113" cy="19050"/>
          </a:xfrm>
          <a:prstGeom prst="roundRect">
            <a:avLst>
              <a:gd name="adj" fmla="val 381564"/>
            </a:avLst>
          </a:prstGeom>
          <a:solidFill>
            <a:srgbClr val="C7C7D0"/>
          </a:solidFill>
          <a:ln/>
        </p:spPr>
        <p:txBody>
          <a:bodyPr/>
          <a:lstStyle/>
          <a:p>
            <a:endParaRPr lang="fr-FR" sz="2000" dirty="0">
              <a:latin typeface="Montserrat" pitchFamily="2" charset="77"/>
            </a:endParaRPr>
          </a:p>
        </p:txBody>
      </p:sp>
      <p:sp>
        <p:nvSpPr>
          <p:cNvPr id="10" name="Shape 7"/>
          <p:cNvSpPr/>
          <p:nvPr/>
        </p:nvSpPr>
        <p:spPr>
          <a:xfrm>
            <a:off x="5901333" y="2205148"/>
            <a:ext cx="389334" cy="389334"/>
          </a:xfrm>
          <a:prstGeom prst="roundRect">
            <a:avLst>
              <a:gd name="adj" fmla="val 18670"/>
            </a:avLst>
          </a:prstGeom>
          <a:solidFill>
            <a:schemeClr val="bg1"/>
          </a:solidFill>
          <a:ln w="7620">
            <a:solidFill>
              <a:srgbClr val="C7C7D0"/>
            </a:solidFill>
            <a:prstDash val="solid"/>
          </a:ln>
        </p:spPr>
        <p:txBody>
          <a:bodyPr/>
          <a:lstStyle/>
          <a:p>
            <a:endParaRPr lang="fr-FR" sz="2000" dirty="0">
              <a:latin typeface="Montserrat" pitchFamily="2" charset="77"/>
            </a:endParaRPr>
          </a:p>
        </p:txBody>
      </p:sp>
      <p:pic>
        <p:nvPicPr>
          <p:cNvPr id="11" name="Image 1" descr="preencoded.png"/>
          <p:cNvPicPr>
            <a:picLocks noChangeAspect="1"/>
          </p:cNvPicPr>
          <p:nvPr/>
        </p:nvPicPr>
        <p:blipFill>
          <a:blip r:embed="rId4"/>
          <a:stretch>
            <a:fillRect/>
          </a:stretch>
        </p:blipFill>
        <p:spPr>
          <a:xfrm>
            <a:off x="5966222" y="2237591"/>
            <a:ext cx="259557" cy="324445"/>
          </a:xfrm>
          <a:prstGeom prst="rect">
            <a:avLst/>
          </a:prstGeom>
        </p:spPr>
      </p:pic>
      <p:sp>
        <p:nvSpPr>
          <p:cNvPr id="12" name="Text 8"/>
          <p:cNvSpPr/>
          <p:nvPr/>
        </p:nvSpPr>
        <p:spPr>
          <a:xfrm>
            <a:off x="6961287" y="2264579"/>
            <a:ext cx="3203476" cy="270371"/>
          </a:xfrm>
          <a:prstGeom prst="rect">
            <a:avLst/>
          </a:prstGeom>
          <a:noFill/>
          <a:ln/>
        </p:spPr>
        <p:txBody>
          <a:bodyPr wrap="none" lIns="0" tIns="0" rIns="0" bIns="0" rtlCol="0" anchor="t"/>
          <a:lstStyle/>
          <a:p>
            <a:pPr>
              <a:lnSpc>
                <a:spcPts val="2125"/>
              </a:lnSpc>
            </a:pPr>
            <a:r>
              <a:rPr lang="fr-FR" sz="1667" b="1" dirty="0">
                <a:latin typeface="Montserrat" pitchFamily="2" charset="77"/>
                <a:ea typeface="Raleway" pitchFamily="34" charset="-122"/>
                <a:cs typeface="Raleway" pitchFamily="34" charset="-120"/>
              </a:rPr>
              <a:t>Aide au diagnostic en radiologie</a:t>
            </a:r>
            <a:endParaRPr lang="fr-FR" sz="1667" b="1" dirty="0">
              <a:latin typeface="Montserrat" pitchFamily="2" charset="77"/>
            </a:endParaRPr>
          </a:p>
        </p:txBody>
      </p:sp>
      <p:sp>
        <p:nvSpPr>
          <p:cNvPr id="13" name="Text 9"/>
          <p:cNvSpPr/>
          <p:nvPr/>
        </p:nvSpPr>
        <p:spPr>
          <a:xfrm>
            <a:off x="6961285" y="2594482"/>
            <a:ext cx="4624983" cy="830461"/>
          </a:xfrm>
          <a:prstGeom prst="rect">
            <a:avLst/>
          </a:prstGeom>
          <a:noFill/>
          <a:ln/>
        </p:spPr>
        <p:txBody>
          <a:bodyPr wrap="square" lIns="0" tIns="0" rIns="0" bIns="0" rtlCol="0" anchor="t"/>
          <a:lstStyle/>
          <a:p>
            <a:pPr>
              <a:lnSpc>
                <a:spcPts val="2167"/>
              </a:lnSpc>
            </a:pPr>
            <a:r>
              <a:rPr lang="fr-FR" sz="1200" dirty="0">
                <a:latin typeface="Montserrat" pitchFamily="2" charset="77"/>
                <a:ea typeface="Roboto" pitchFamily="34" charset="-122"/>
                <a:cs typeface="Roboto" pitchFamily="34" charset="-120"/>
              </a:rPr>
              <a:t>En Finlande, une IA d'analyse d'angioscanners cérébraux détecte les AVC avec une précision de 95%, accélérant la prise en charge des patients.</a:t>
            </a:r>
            <a:endParaRPr lang="fr-FR" sz="1200" dirty="0">
              <a:latin typeface="Montserrat" pitchFamily="2" charset="77"/>
            </a:endParaRPr>
          </a:p>
        </p:txBody>
      </p:sp>
      <p:sp>
        <p:nvSpPr>
          <p:cNvPr id="14" name="Shape 10"/>
          <p:cNvSpPr/>
          <p:nvPr/>
        </p:nvSpPr>
        <p:spPr>
          <a:xfrm>
            <a:off x="5401270" y="3285242"/>
            <a:ext cx="519113" cy="19050"/>
          </a:xfrm>
          <a:prstGeom prst="roundRect">
            <a:avLst>
              <a:gd name="adj" fmla="val 381564"/>
            </a:avLst>
          </a:prstGeom>
          <a:solidFill>
            <a:schemeClr val="accent1">
              <a:lumMod val="90000"/>
            </a:schemeClr>
          </a:solidFill>
          <a:ln/>
        </p:spPr>
        <p:txBody>
          <a:bodyPr/>
          <a:lstStyle/>
          <a:p>
            <a:endParaRPr lang="fr-FR" sz="2000" dirty="0">
              <a:latin typeface="Montserrat" pitchFamily="2" charset="77"/>
            </a:endParaRPr>
          </a:p>
        </p:txBody>
      </p:sp>
      <p:sp>
        <p:nvSpPr>
          <p:cNvPr id="15" name="Shape 11"/>
          <p:cNvSpPr/>
          <p:nvPr/>
        </p:nvSpPr>
        <p:spPr>
          <a:xfrm>
            <a:off x="5901333" y="3100100"/>
            <a:ext cx="389334" cy="389334"/>
          </a:xfrm>
          <a:prstGeom prst="roundRect">
            <a:avLst>
              <a:gd name="adj" fmla="val 18670"/>
            </a:avLst>
          </a:prstGeom>
          <a:solidFill>
            <a:schemeClr val="bg1"/>
          </a:solidFill>
          <a:ln w="7620">
            <a:solidFill>
              <a:srgbClr val="C7C7D0"/>
            </a:solidFill>
            <a:prstDash val="solid"/>
          </a:ln>
        </p:spPr>
        <p:txBody>
          <a:bodyPr/>
          <a:lstStyle/>
          <a:p>
            <a:endParaRPr lang="fr-FR" sz="2000" dirty="0">
              <a:latin typeface="Montserrat" pitchFamily="2" charset="77"/>
            </a:endParaRPr>
          </a:p>
        </p:txBody>
      </p:sp>
      <p:pic>
        <p:nvPicPr>
          <p:cNvPr id="16" name="Image 2" descr="preencoded.png"/>
          <p:cNvPicPr>
            <a:picLocks noChangeAspect="1"/>
          </p:cNvPicPr>
          <p:nvPr/>
        </p:nvPicPr>
        <p:blipFill>
          <a:blip r:embed="rId5"/>
          <a:stretch>
            <a:fillRect/>
          </a:stretch>
        </p:blipFill>
        <p:spPr>
          <a:xfrm>
            <a:off x="5966222" y="3132545"/>
            <a:ext cx="259557" cy="324445"/>
          </a:xfrm>
          <a:prstGeom prst="rect">
            <a:avLst/>
          </a:prstGeom>
        </p:spPr>
      </p:pic>
      <p:sp>
        <p:nvSpPr>
          <p:cNvPr id="17" name="Text 12"/>
          <p:cNvSpPr/>
          <p:nvPr/>
        </p:nvSpPr>
        <p:spPr>
          <a:xfrm>
            <a:off x="1445666" y="3149611"/>
            <a:ext cx="3823097" cy="307380"/>
          </a:xfrm>
          <a:prstGeom prst="rect">
            <a:avLst/>
          </a:prstGeom>
          <a:noFill/>
          <a:ln/>
        </p:spPr>
        <p:txBody>
          <a:bodyPr wrap="none" lIns="0" tIns="0" rIns="0" bIns="0" rtlCol="0" anchor="t"/>
          <a:lstStyle/>
          <a:p>
            <a:pPr algn="r">
              <a:lnSpc>
                <a:spcPts val="2125"/>
              </a:lnSpc>
            </a:pPr>
            <a:r>
              <a:rPr lang="fr-FR" sz="1600" b="1" dirty="0">
                <a:latin typeface="Montserrat" pitchFamily="2" charset="77"/>
              </a:rPr>
              <a:t>Synthèse</a:t>
            </a:r>
            <a:r>
              <a:rPr lang="fr-FR" sz="1667" b="1" dirty="0">
                <a:latin typeface="Montserrat" pitchFamily="2" charset="77"/>
                <a:ea typeface="Raleway" pitchFamily="34" charset="-122"/>
                <a:cs typeface="Raleway" pitchFamily="34" charset="-120"/>
              </a:rPr>
              <a:t> de dossiers</a:t>
            </a:r>
          </a:p>
          <a:p>
            <a:pPr algn="r">
              <a:lnSpc>
                <a:spcPts val="2125"/>
              </a:lnSpc>
            </a:pPr>
            <a:r>
              <a:rPr lang="fr-FR" sz="1667" b="1" dirty="0">
                <a:latin typeface="Montserrat" pitchFamily="2" charset="77"/>
                <a:ea typeface="Raleway" pitchFamily="34" charset="-122"/>
                <a:cs typeface="Raleway" pitchFamily="34" charset="-120"/>
              </a:rPr>
              <a:t> </a:t>
            </a:r>
          </a:p>
          <a:p>
            <a:pPr algn="r">
              <a:lnSpc>
                <a:spcPts val="2125"/>
              </a:lnSpc>
            </a:pPr>
            <a:endParaRPr lang="fr-FR" sz="1667" b="1" dirty="0">
              <a:latin typeface="Montserrat" pitchFamily="2" charset="77"/>
              <a:ea typeface="Raleway" pitchFamily="34" charset="-122"/>
              <a:cs typeface="Raleway" pitchFamily="34" charset="-120"/>
            </a:endParaRPr>
          </a:p>
          <a:p>
            <a:pPr algn="r"/>
            <a:endParaRPr lang="fr-FR" sz="1100" b="1" dirty="0">
              <a:latin typeface="Montserrat" pitchFamily="2" charset="77"/>
              <a:ea typeface="Raleway" pitchFamily="34" charset="-122"/>
              <a:cs typeface="Raleway" pitchFamily="34" charset="-120"/>
            </a:endParaRPr>
          </a:p>
          <a:p>
            <a:pPr algn="r">
              <a:lnSpc>
                <a:spcPts val="2125"/>
              </a:lnSpc>
            </a:pPr>
            <a:endParaRPr lang="fr-FR" sz="1600" b="1" dirty="0">
              <a:latin typeface="Montserrat" pitchFamily="2" charset="77"/>
              <a:ea typeface="Raleway" pitchFamily="34" charset="-122"/>
              <a:cs typeface="Raleway" pitchFamily="34" charset="-120"/>
            </a:endParaRPr>
          </a:p>
        </p:txBody>
      </p:sp>
      <p:sp>
        <p:nvSpPr>
          <p:cNvPr id="18" name="Text 13"/>
          <p:cNvSpPr/>
          <p:nvPr/>
        </p:nvSpPr>
        <p:spPr>
          <a:xfrm>
            <a:off x="409393" y="4616063"/>
            <a:ext cx="4886209" cy="830461"/>
          </a:xfrm>
          <a:prstGeom prst="rect">
            <a:avLst/>
          </a:prstGeom>
          <a:noFill/>
          <a:ln/>
        </p:spPr>
        <p:txBody>
          <a:bodyPr wrap="square" lIns="0" tIns="0" rIns="0" bIns="0" rtlCol="0" anchor="t"/>
          <a:lstStyle/>
          <a:p>
            <a:pPr algn="r">
              <a:lnSpc>
                <a:spcPts val="2167"/>
              </a:lnSpc>
            </a:pPr>
            <a:r>
              <a:rPr lang="fr-FR" sz="1200" dirty="0">
                <a:latin typeface="Montserrat" pitchFamily="2" charset="77"/>
                <a:ea typeface="Roboto" pitchFamily="34" charset="-122"/>
                <a:cs typeface="Roboto" pitchFamily="34" charset="-120"/>
              </a:rPr>
              <a:t>Des systèmes de reconnaissance vocale et de traitement du langage naturel génèrent des comptes-rendus médicaux, réduisant de 60% le temps de documentation.</a:t>
            </a:r>
            <a:endParaRPr lang="fr-FR" sz="1200" dirty="0">
              <a:latin typeface="Montserrat" pitchFamily="2" charset="77"/>
            </a:endParaRPr>
          </a:p>
        </p:txBody>
      </p:sp>
      <p:sp>
        <p:nvSpPr>
          <p:cNvPr id="19" name="Shape 14"/>
          <p:cNvSpPr/>
          <p:nvPr/>
        </p:nvSpPr>
        <p:spPr>
          <a:xfrm>
            <a:off x="6271618" y="4180295"/>
            <a:ext cx="519113" cy="19050"/>
          </a:xfrm>
          <a:prstGeom prst="roundRect">
            <a:avLst>
              <a:gd name="adj" fmla="val 381564"/>
            </a:avLst>
          </a:prstGeom>
          <a:solidFill>
            <a:srgbClr val="C7C7D0"/>
          </a:solidFill>
          <a:ln/>
        </p:spPr>
        <p:txBody>
          <a:bodyPr/>
          <a:lstStyle/>
          <a:p>
            <a:endParaRPr lang="fr-FR" sz="2000" dirty="0">
              <a:latin typeface="Montserrat" pitchFamily="2" charset="77"/>
            </a:endParaRPr>
          </a:p>
        </p:txBody>
      </p:sp>
      <p:sp>
        <p:nvSpPr>
          <p:cNvPr id="20" name="Shape 15"/>
          <p:cNvSpPr/>
          <p:nvPr/>
        </p:nvSpPr>
        <p:spPr>
          <a:xfrm>
            <a:off x="5901333" y="3995153"/>
            <a:ext cx="389334" cy="389334"/>
          </a:xfrm>
          <a:prstGeom prst="roundRect">
            <a:avLst>
              <a:gd name="adj" fmla="val 18670"/>
            </a:avLst>
          </a:prstGeom>
          <a:solidFill>
            <a:schemeClr val="bg1"/>
          </a:solidFill>
          <a:ln w="7620">
            <a:solidFill>
              <a:srgbClr val="C7C7D0"/>
            </a:solidFill>
            <a:prstDash val="solid"/>
          </a:ln>
        </p:spPr>
        <p:txBody>
          <a:bodyPr/>
          <a:lstStyle/>
          <a:p>
            <a:endParaRPr lang="fr-FR" sz="2000" dirty="0">
              <a:latin typeface="Montserrat" pitchFamily="2" charset="77"/>
            </a:endParaRPr>
          </a:p>
        </p:txBody>
      </p:sp>
      <p:pic>
        <p:nvPicPr>
          <p:cNvPr id="21" name="Image 3" descr="preencoded.png"/>
          <p:cNvPicPr>
            <a:picLocks noChangeAspect="1"/>
          </p:cNvPicPr>
          <p:nvPr/>
        </p:nvPicPr>
        <p:blipFill>
          <a:blip r:embed="rId6"/>
          <a:stretch>
            <a:fillRect/>
          </a:stretch>
        </p:blipFill>
        <p:spPr>
          <a:xfrm>
            <a:off x="5966222" y="4027596"/>
            <a:ext cx="259557" cy="324445"/>
          </a:xfrm>
          <a:prstGeom prst="rect">
            <a:avLst/>
          </a:prstGeom>
        </p:spPr>
      </p:pic>
      <p:sp>
        <p:nvSpPr>
          <p:cNvPr id="22" name="Text 16"/>
          <p:cNvSpPr/>
          <p:nvPr/>
        </p:nvSpPr>
        <p:spPr>
          <a:xfrm>
            <a:off x="6961287" y="4054585"/>
            <a:ext cx="2792710" cy="270371"/>
          </a:xfrm>
          <a:prstGeom prst="rect">
            <a:avLst/>
          </a:prstGeom>
          <a:noFill/>
          <a:ln/>
        </p:spPr>
        <p:txBody>
          <a:bodyPr wrap="none" lIns="0" tIns="0" rIns="0" bIns="0" rtlCol="0" anchor="t"/>
          <a:lstStyle/>
          <a:p>
            <a:pPr>
              <a:lnSpc>
                <a:spcPts val="2125"/>
              </a:lnSpc>
            </a:pPr>
            <a:r>
              <a:rPr lang="fr-FR" sz="1667" b="1" dirty="0">
                <a:latin typeface="Montserrat" pitchFamily="2" charset="77"/>
                <a:ea typeface="Raleway" pitchFamily="34" charset="-122"/>
                <a:cs typeface="Raleway" pitchFamily="34" charset="-120"/>
              </a:rPr>
              <a:t>Télésurveillance intelligente</a:t>
            </a:r>
            <a:endParaRPr lang="fr-FR" sz="1667" b="1" dirty="0">
              <a:latin typeface="Montserrat" pitchFamily="2" charset="77"/>
            </a:endParaRPr>
          </a:p>
        </p:txBody>
      </p:sp>
      <p:sp>
        <p:nvSpPr>
          <p:cNvPr id="23" name="Text 17"/>
          <p:cNvSpPr/>
          <p:nvPr/>
        </p:nvSpPr>
        <p:spPr>
          <a:xfrm>
            <a:off x="6961284" y="4352041"/>
            <a:ext cx="4624983" cy="830461"/>
          </a:xfrm>
          <a:prstGeom prst="rect">
            <a:avLst/>
          </a:prstGeom>
          <a:noFill/>
          <a:ln/>
        </p:spPr>
        <p:txBody>
          <a:bodyPr wrap="square" lIns="0" tIns="0" rIns="0" bIns="0" rtlCol="0" anchor="t"/>
          <a:lstStyle/>
          <a:p>
            <a:pPr>
              <a:lnSpc>
                <a:spcPts val="2167"/>
              </a:lnSpc>
            </a:pPr>
            <a:r>
              <a:rPr lang="fr-FR" sz="1200" dirty="0">
                <a:latin typeface="Montserrat" pitchFamily="2" charset="77"/>
                <a:ea typeface="Roboto" pitchFamily="34" charset="-122"/>
                <a:cs typeface="Roboto" pitchFamily="34" charset="-120"/>
              </a:rPr>
              <a:t>Des algorithmes analysent en temps réel les paramètres vitaux des patients pour détecter précocement les complications et alerter les équipes soignantes.</a:t>
            </a:r>
            <a:endParaRPr lang="fr-FR" sz="1200" dirty="0">
              <a:latin typeface="Montserrat" pitchFamily="2" charset="77"/>
            </a:endParaRPr>
          </a:p>
        </p:txBody>
      </p:sp>
      <p:sp>
        <p:nvSpPr>
          <p:cNvPr id="24" name="Text 18"/>
          <p:cNvSpPr/>
          <p:nvPr/>
        </p:nvSpPr>
        <p:spPr>
          <a:xfrm>
            <a:off x="475952" y="6120814"/>
            <a:ext cx="10980539" cy="553641"/>
          </a:xfrm>
          <a:prstGeom prst="rect">
            <a:avLst/>
          </a:prstGeom>
          <a:noFill/>
          <a:ln>
            <a:noFill/>
          </a:ln>
        </p:spPr>
        <p:txBody>
          <a:bodyPr wrap="square" lIns="0" tIns="0" rIns="0" bIns="0" rtlCol="0" anchor="t"/>
          <a:lstStyle/>
          <a:p>
            <a:pPr>
              <a:lnSpc>
                <a:spcPts val="2167"/>
              </a:lnSpc>
            </a:pPr>
            <a:r>
              <a:rPr lang="fr-FR" sz="1200" dirty="0">
                <a:solidFill>
                  <a:schemeClr val="bg1"/>
                </a:solidFill>
                <a:latin typeface="Montserrat" pitchFamily="2" charset="77"/>
                <a:ea typeface="Roboto" pitchFamily="34" charset="-122"/>
                <a:cs typeface="Roboto" pitchFamily="34" charset="-120"/>
              </a:rPr>
              <a:t>Des applications concrètes démontrent la capacité de l'IA à s'intégrer efficacement dans le quotidien hospitalier, avec des résultats tangibles sur la qualité et l'efficience des soins.</a:t>
            </a:r>
            <a:endParaRPr lang="fr-FR" sz="1200" dirty="0">
              <a:solidFill>
                <a:schemeClr val="bg1"/>
              </a:solidFill>
              <a:latin typeface="Montserrat" pitchFamily="2" charset="77"/>
            </a:endParaRPr>
          </a:p>
        </p:txBody>
      </p:sp>
      <p:sp>
        <p:nvSpPr>
          <p:cNvPr id="28" name="Titre 27">
            <a:extLst>
              <a:ext uri="{FF2B5EF4-FFF2-40B4-BE49-F238E27FC236}">
                <a16:creationId xmlns:a16="http://schemas.microsoft.com/office/drawing/2014/main" id="{EC62316D-4903-AB57-0661-A287E0B4FBB7}"/>
              </a:ext>
            </a:extLst>
          </p:cNvPr>
          <p:cNvSpPr>
            <a:spLocks noGrp="1"/>
          </p:cNvSpPr>
          <p:nvPr>
            <p:ph type="title"/>
          </p:nvPr>
        </p:nvSpPr>
        <p:spPr/>
        <p:txBody>
          <a:bodyPr/>
          <a:lstStyle/>
          <a:p>
            <a:r>
              <a:rPr lang="fr-FR" dirty="0"/>
              <a:t>Exemples d'Usages Actuels de l'IA à l'Hôpital</a:t>
            </a:r>
            <a:br>
              <a:rPr lang="fr-FR" dirty="0"/>
            </a:br>
            <a:endParaRPr lang="fr-FR" dirty="0"/>
          </a:p>
        </p:txBody>
      </p:sp>
      <p:sp>
        <p:nvSpPr>
          <p:cNvPr id="29" name="Text 13">
            <a:extLst>
              <a:ext uri="{FF2B5EF4-FFF2-40B4-BE49-F238E27FC236}">
                <a16:creationId xmlns:a16="http://schemas.microsoft.com/office/drawing/2014/main" id="{1B984514-5A86-7CFC-B083-2F52F529F534}"/>
              </a:ext>
            </a:extLst>
          </p:cNvPr>
          <p:cNvSpPr/>
          <p:nvPr/>
        </p:nvSpPr>
        <p:spPr>
          <a:xfrm>
            <a:off x="352243" y="3389323"/>
            <a:ext cx="4943360" cy="830461"/>
          </a:xfrm>
          <a:prstGeom prst="rect">
            <a:avLst/>
          </a:prstGeom>
          <a:noFill/>
          <a:ln/>
        </p:spPr>
        <p:txBody>
          <a:bodyPr wrap="square" lIns="0" tIns="0" rIns="0" bIns="0" rtlCol="0" anchor="t"/>
          <a:lstStyle/>
          <a:p>
            <a:pPr algn="r">
              <a:lnSpc>
                <a:spcPts val="2167"/>
              </a:lnSpc>
            </a:pPr>
            <a:r>
              <a:rPr lang="fr-FR" sz="1200" dirty="0">
                <a:latin typeface="Montserrat" pitchFamily="2" charset="77"/>
                <a:ea typeface="Raleway" pitchFamily="34" charset="-122"/>
                <a:cs typeface="Raleway" pitchFamily="34" charset="-120"/>
              </a:rPr>
              <a:t>Facilitation de </a:t>
            </a:r>
            <a:r>
              <a:rPr lang="fr-FR" sz="1200" noProof="1">
                <a:latin typeface="Montserrat" pitchFamily="2" charset="77"/>
                <a:ea typeface="Raleway" pitchFamily="34" charset="-122"/>
                <a:cs typeface="Raleway" pitchFamily="34" charset="-120"/>
              </a:rPr>
              <a:t>l’analyse</a:t>
            </a:r>
            <a:r>
              <a:rPr lang="fr-FR" sz="1200" dirty="0">
                <a:latin typeface="Montserrat" pitchFamily="2" charset="77"/>
                <a:ea typeface="Raleway" pitchFamily="34" charset="-122"/>
                <a:cs typeface="Raleway" pitchFamily="34" charset="-120"/>
              </a:rPr>
              <a:t> des dossiers patients, permettant un gain de temps significatif, notamment pour les patients en ALD  </a:t>
            </a:r>
          </a:p>
        </p:txBody>
      </p:sp>
      <p:sp>
        <p:nvSpPr>
          <p:cNvPr id="31" name="ZoneTexte 30">
            <a:extLst>
              <a:ext uri="{FF2B5EF4-FFF2-40B4-BE49-F238E27FC236}">
                <a16:creationId xmlns:a16="http://schemas.microsoft.com/office/drawing/2014/main" id="{87DB88E4-9E5F-3EF5-B006-5A3145CEF285}"/>
              </a:ext>
            </a:extLst>
          </p:cNvPr>
          <p:cNvSpPr txBox="1"/>
          <p:nvPr/>
        </p:nvSpPr>
        <p:spPr>
          <a:xfrm>
            <a:off x="-827237" y="4252811"/>
            <a:ext cx="6096000" cy="347083"/>
          </a:xfrm>
          <a:prstGeom prst="rect">
            <a:avLst/>
          </a:prstGeom>
          <a:noFill/>
        </p:spPr>
        <p:txBody>
          <a:bodyPr wrap="square">
            <a:spAutoFit/>
          </a:bodyPr>
          <a:lstStyle/>
          <a:p>
            <a:pPr marL="0" marR="0" lvl="0" indent="0" algn="r" defTabSz="1219170" rtl="0" eaLnBrk="1" fontAlgn="auto" latinLnBrk="0" hangingPunct="1">
              <a:lnSpc>
                <a:spcPts val="2125"/>
              </a:lnSpc>
              <a:spcBef>
                <a:spcPts val="0"/>
              </a:spcBef>
              <a:spcAft>
                <a:spcPts val="0"/>
              </a:spcAft>
              <a:buClrTx/>
              <a:buSzTx/>
              <a:buFontTx/>
              <a:buNone/>
              <a:tabLst/>
              <a:defRPr/>
            </a:pPr>
            <a:r>
              <a:rPr kumimoji="0" lang="en-US" sz="1667" b="1" i="0" u="none" strike="noStrike" kern="1200" cap="none" spc="0" normalizeH="0" baseline="0" noProof="0" dirty="0">
                <a:ln>
                  <a:noFill/>
                </a:ln>
                <a:solidFill>
                  <a:srgbClr val="003CA5"/>
                </a:solidFill>
                <a:effectLst/>
                <a:uLnTx/>
                <a:uFillTx/>
                <a:latin typeface="Montserrat" pitchFamily="2" charset="77"/>
                <a:ea typeface="Raleway" pitchFamily="34" charset="-122"/>
                <a:cs typeface="Raleway" pitchFamily="34" charset="-120"/>
              </a:rPr>
              <a:t>Documentation </a:t>
            </a:r>
            <a:r>
              <a:rPr kumimoji="0" lang="en-US" sz="1667" b="1" i="0" u="none" strike="noStrike" kern="1200" cap="none" spc="0" normalizeH="0" baseline="0" noProof="0" dirty="0" err="1">
                <a:ln>
                  <a:noFill/>
                </a:ln>
                <a:solidFill>
                  <a:srgbClr val="003CA5"/>
                </a:solidFill>
                <a:effectLst/>
                <a:uLnTx/>
                <a:uFillTx/>
                <a:latin typeface="Montserrat" pitchFamily="2" charset="77"/>
                <a:ea typeface="Raleway" pitchFamily="34" charset="-122"/>
                <a:cs typeface="Raleway" pitchFamily="34" charset="-120"/>
              </a:rPr>
              <a:t>médicale</a:t>
            </a:r>
            <a:r>
              <a:rPr kumimoji="0" lang="en-US" sz="1667" b="1" i="0" u="none" strike="noStrike" kern="1200" cap="none" spc="0" normalizeH="0" baseline="0" noProof="0" dirty="0">
                <a:ln>
                  <a:noFill/>
                </a:ln>
                <a:solidFill>
                  <a:srgbClr val="003CA5"/>
                </a:solidFill>
                <a:effectLst/>
                <a:uLnTx/>
                <a:uFillTx/>
                <a:latin typeface="Montserrat" pitchFamily="2" charset="77"/>
                <a:ea typeface="Raleway" pitchFamily="34" charset="-122"/>
                <a:cs typeface="Raleway" pitchFamily="34" charset="-120"/>
              </a:rPr>
              <a:t> </a:t>
            </a:r>
            <a:r>
              <a:rPr kumimoji="0" lang="en-US" sz="1667" b="1" i="0" u="none" strike="noStrike" kern="1200" cap="none" spc="0" normalizeH="0" baseline="0" noProof="0" dirty="0" err="1">
                <a:ln>
                  <a:noFill/>
                </a:ln>
                <a:solidFill>
                  <a:srgbClr val="003CA5"/>
                </a:solidFill>
                <a:effectLst/>
                <a:uLnTx/>
                <a:uFillTx/>
                <a:latin typeface="Montserrat" pitchFamily="2" charset="77"/>
                <a:ea typeface="Raleway" pitchFamily="34" charset="-122"/>
                <a:cs typeface="Raleway" pitchFamily="34" charset="-120"/>
              </a:rPr>
              <a:t>automatisée</a:t>
            </a:r>
            <a:endParaRPr kumimoji="0" lang="en-US" sz="1667" b="1" i="0" u="none" strike="noStrike" kern="1200" cap="none" spc="0" normalizeH="0" baseline="0" noProof="0" dirty="0">
              <a:ln>
                <a:noFill/>
              </a:ln>
              <a:solidFill>
                <a:srgbClr val="003CA5"/>
              </a:solidFill>
              <a:effectLst/>
              <a:uLnTx/>
              <a:uFillTx/>
              <a:latin typeface="Montserrat" pitchFamily="2" charset="77"/>
              <a:ea typeface="+mn-ea"/>
              <a:cs typeface="+mn-cs"/>
            </a:endParaRPr>
          </a:p>
        </p:txBody>
      </p:sp>
      <p:pic>
        <p:nvPicPr>
          <p:cNvPr id="33" name="Image 32">
            <a:extLst>
              <a:ext uri="{FF2B5EF4-FFF2-40B4-BE49-F238E27FC236}">
                <a16:creationId xmlns:a16="http://schemas.microsoft.com/office/drawing/2014/main" id="{2E449665-5CF9-2994-12A8-75C8802F90EE}"/>
              </a:ext>
            </a:extLst>
          </p:cNvPr>
          <p:cNvPicPr>
            <a:picLocks noChangeAspect="1"/>
          </p:cNvPicPr>
          <p:nvPr/>
        </p:nvPicPr>
        <p:blipFill>
          <a:blip r:embed="rId7"/>
          <a:stretch>
            <a:fillRect/>
          </a:stretch>
        </p:blipFill>
        <p:spPr>
          <a:xfrm>
            <a:off x="10402285" y="6383513"/>
            <a:ext cx="1789715" cy="432000"/>
          </a:xfrm>
          <a:prstGeom prst="rect">
            <a:avLst/>
          </a:prstGeom>
        </p:spPr>
      </p:pic>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 name="Image 44"/>
          <p:cNvPicPr>
            <a:picLocks noChangeAspect="1"/>
          </p:cNvPicPr>
          <p:nvPr/>
        </p:nvPicPr>
        <p:blipFill rotWithShape="1">
          <a:blip r:embed="rId3" cstate="print">
            <a:extLst>
              <a:ext uri="{28A0092B-C50C-407E-A947-70E740481C1C}">
                <a14:useLocalDpi xmlns:a14="http://schemas.microsoft.com/office/drawing/2010/main" val="0"/>
              </a:ext>
            </a:extLst>
          </a:blip>
          <a:srcRect l="37645" t="-93" r="-139" b="93"/>
          <a:stretch/>
        </p:blipFill>
        <p:spPr>
          <a:xfrm>
            <a:off x="6515783" y="-50800"/>
            <a:ext cx="5759014" cy="6915473"/>
          </a:xfrm>
          <a:prstGeom prst="rect">
            <a:avLst/>
          </a:prstGeom>
        </p:spPr>
      </p:pic>
      <p:sp>
        <p:nvSpPr>
          <p:cNvPr id="53" name="Rectangle : coins arrondis 36">
            <a:extLst>
              <a:ext uri="{FF2B5EF4-FFF2-40B4-BE49-F238E27FC236}">
                <a16:creationId xmlns:a16="http://schemas.microsoft.com/office/drawing/2014/main" id="{6F0A0903-8E12-87DD-0F3B-364770EF5658}"/>
              </a:ext>
            </a:extLst>
          </p:cNvPr>
          <p:cNvSpPr/>
          <p:nvPr/>
        </p:nvSpPr>
        <p:spPr bwMode="auto">
          <a:xfrm>
            <a:off x="166501" y="685264"/>
            <a:ext cx="9931648" cy="5663316"/>
          </a:xfrm>
          <a:prstGeom prst="roundRect">
            <a:avLst>
              <a:gd name="adj" fmla="val 7412"/>
            </a:avLst>
          </a:prstGeom>
          <a:solidFill>
            <a:schemeClr val="bg1"/>
          </a:solidFill>
          <a:ln w="19050" cap="flat" cmpd="sng">
            <a:noFill/>
            <a:prstDash val="sysDash"/>
            <a:round/>
            <a:headEnd/>
            <a:tailEnd/>
          </a:ln>
          <a:effectLst/>
        </p:spPr>
        <p:txBody>
          <a:bodyPr vert="horz" lIns="36000" tIns="36000" rIns="36000" bIns="36000" anchor="t"/>
          <a:lstStyle/>
          <a:p>
            <a:pPr marL="0" marR="0" lvl="0" indent="0" algn="ctr" defTabSz="1219170" rtl="0" eaLnBrk="1" fontAlgn="auto" latinLnBrk="0" hangingPunct="1">
              <a:lnSpc>
                <a:spcPct val="80000"/>
              </a:lnSpc>
              <a:spcBef>
                <a:spcPts val="0"/>
              </a:spcBef>
              <a:spcAft>
                <a:spcPts val="0"/>
              </a:spcAft>
              <a:buClrTx/>
              <a:buSzTx/>
              <a:buFontTx/>
              <a:buNone/>
              <a:tabLst/>
              <a:defRPr/>
            </a:pPr>
            <a:endParaRPr kumimoji="0" lang="fr-FR" sz="1600" b="1" i="0" u="none" strike="noStrike" kern="0" cap="none" spc="0" normalizeH="0" baseline="0" noProof="0" dirty="0">
              <a:ln>
                <a:noFill/>
              </a:ln>
              <a:solidFill>
                <a:prstClr val="white"/>
              </a:solidFill>
              <a:effectLst/>
              <a:uLnTx/>
              <a:uFillTx/>
              <a:latin typeface="Arial"/>
              <a:ea typeface="+mn-ea"/>
              <a:cs typeface="+mn-cs"/>
            </a:endParaRPr>
          </a:p>
          <a:p>
            <a:pPr marL="0" marR="0" lvl="0" indent="0" algn="ctr" defTabSz="1219170" rtl="0" eaLnBrk="1" fontAlgn="auto" latinLnBrk="0" hangingPunct="1">
              <a:lnSpc>
                <a:spcPct val="80000"/>
              </a:lnSpc>
              <a:spcBef>
                <a:spcPts val="0"/>
              </a:spcBef>
              <a:spcAft>
                <a:spcPts val="0"/>
              </a:spcAft>
              <a:buClrTx/>
              <a:buSzTx/>
              <a:buFontTx/>
              <a:buNone/>
              <a:tabLst/>
              <a:defRPr/>
            </a:pPr>
            <a:endParaRPr kumimoji="0" lang="fr-FR" sz="1600" b="1" i="0" u="none" strike="noStrike" kern="0" cap="none" spc="0" normalizeH="0" baseline="0" noProof="0" dirty="0">
              <a:ln>
                <a:noFill/>
              </a:ln>
              <a:solidFill>
                <a:prstClr val="white"/>
              </a:solidFill>
              <a:effectLst/>
              <a:uLnTx/>
              <a:uFillTx/>
              <a:latin typeface="Arial"/>
              <a:ea typeface="+mn-ea"/>
              <a:cs typeface="+mn-cs"/>
            </a:endParaRPr>
          </a:p>
          <a:p>
            <a:pPr marL="0" marR="0" lvl="0" indent="0" algn="ctr" defTabSz="1219170" rtl="0" eaLnBrk="1" fontAlgn="auto" latinLnBrk="0" hangingPunct="1">
              <a:lnSpc>
                <a:spcPct val="80000"/>
              </a:lnSpc>
              <a:spcBef>
                <a:spcPts val="0"/>
              </a:spcBef>
              <a:spcAft>
                <a:spcPts val="0"/>
              </a:spcAft>
              <a:buClrTx/>
              <a:buSzTx/>
              <a:buFontTx/>
              <a:buNone/>
              <a:tabLst/>
              <a:defRPr/>
            </a:pPr>
            <a:endParaRPr kumimoji="0" lang="fr-FR" sz="1600" b="1" i="0" u="none" strike="noStrike" kern="0" cap="none" spc="0" normalizeH="0" baseline="0" noProof="0" dirty="0">
              <a:ln>
                <a:noFill/>
              </a:ln>
              <a:solidFill>
                <a:prstClr val="white"/>
              </a:solidFill>
              <a:effectLst/>
              <a:uLnTx/>
              <a:uFillTx/>
              <a:latin typeface="Arial"/>
              <a:ea typeface="+mn-ea"/>
              <a:cs typeface="+mn-cs"/>
            </a:endParaRPr>
          </a:p>
          <a:p>
            <a:pPr marL="0" marR="0" lvl="0" indent="0" algn="ctr" defTabSz="1219170" rtl="0" eaLnBrk="1" fontAlgn="auto" latinLnBrk="0" hangingPunct="1">
              <a:lnSpc>
                <a:spcPct val="80000"/>
              </a:lnSpc>
              <a:spcBef>
                <a:spcPts val="0"/>
              </a:spcBef>
              <a:spcAft>
                <a:spcPts val="0"/>
              </a:spcAft>
              <a:buClrTx/>
              <a:buSzTx/>
              <a:buFontTx/>
              <a:buNone/>
              <a:tabLst/>
              <a:defRPr/>
            </a:pPr>
            <a:endParaRPr kumimoji="0" lang="fr-FR" sz="1600" b="1" i="0" u="none" strike="noStrike" kern="0" cap="none" spc="0" normalizeH="0" baseline="0" noProof="0" dirty="0">
              <a:ln>
                <a:noFill/>
              </a:ln>
              <a:solidFill>
                <a:prstClr val="white"/>
              </a:solidFill>
              <a:effectLst/>
              <a:uLnTx/>
              <a:uFillTx/>
              <a:latin typeface="Arial"/>
              <a:ea typeface="+mn-ea"/>
              <a:cs typeface="+mn-cs"/>
            </a:endParaRPr>
          </a:p>
          <a:p>
            <a:pPr marL="0" marR="0" lvl="0" indent="0" algn="ctr" defTabSz="1219170" rtl="0" eaLnBrk="1" fontAlgn="auto" latinLnBrk="0" hangingPunct="1">
              <a:lnSpc>
                <a:spcPct val="80000"/>
              </a:lnSpc>
              <a:spcBef>
                <a:spcPts val="0"/>
              </a:spcBef>
              <a:spcAft>
                <a:spcPts val="0"/>
              </a:spcAft>
              <a:buClrTx/>
              <a:buSzTx/>
              <a:buFontTx/>
              <a:buNone/>
              <a:tabLst/>
              <a:defRPr/>
            </a:pPr>
            <a:endParaRPr kumimoji="0" lang="fr-FR" sz="1600" b="1" i="0" u="none" strike="noStrike" kern="0" cap="none" spc="0" normalizeH="0" baseline="0" noProof="0" dirty="0">
              <a:ln>
                <a:noFill/>
              </a:ln>
              <a:solidFill>
                <a:prstClr val="white"/>
              </a:solidFill>
              <a:effectLst/>
              <a:uLnTx/>
              <a:uFillTx/>
              <a:latin typeface="Arial"/>
              <a:ea typeface="+mn-ea"/>
              <a:cs typeface="+mn-cs"/>
            </a:endParaRPr>
          </a:p>
          <a:p>
            <a:pPr marL="0" marR="0" lvl="0" indent="0" algn="ctr" defTabSz="1219170" rtl="0" eaLnBrk="1" fontAlgn="auto" latinLnBrk="0" hangingPunct="1">
              <a:lnSpc>
                <a:spcPct val="80000"/>
              </a:lnSpc>
              <a:spcBef>
                <a:spcPts val="0"/>
              </a:spcBef>
              <a:spcAft>
                <a:spcPts val="0"/>
              </a:spcAft>
              <a:buClrTx/>
              <a:buSzTx/>
              <a:buFontTx/>
              <a:buNone/>
              <a:tabLst/>
              <a:defRPr/>
            </a:pPr>
            <a:endParaRPr kumimoji="0" lang="fr-FR" sz="2000" b="1" i="0" u="none" strike="noStrike" kern="0" cap="none" spc="0" normalizeH="0" baseline="0" noProof="0" dirty="0">
              <a:ln>
                <a:noFill/>
              </a:ln>
              <a:solidFill>
                <a:srgbClr val="00B0F0"/>
              </a:solidFill>
              <a:effectLst/>
              <a:uLnTx/>
              <a:uFillTx/>
              <a:latin typeface="Arial"/>
              <a:ea typeface="+mn-ea"/>
              <a:cs typeface="+mn-cs"/>
            </a:endParaRPr>
          </a:p>
          <a:p>
            <a:pPr marL="0" marR="0" lvl="0" indent="0" algn="ctr" defTabSz="1219170" rtl="0" eaLnBrk="1" fontAlgn="auto" latinLnBrk="0" hangingPunct="1">
              <a:lnSpc>
                <a:spcPct val="80000"/>
              </a:lnSpc>
              <a:spcBef>
                <a:spcPts val="0"/>
              </a:spcBef>
              <a:spcAft>
                <a:spcPts val="0"/>
              </a:spcAft>
              <a:buClrTx/>
              <a:buSzTx/>
              <a:buFontTx/>
              <a:buNone/>
              <a:tabLst/>
              <a:defRPr/>
            </a:pPr>
            <a:endParaRPr kumimoji="0" lang="fr-FR" sz="1100" b="0" i="1" u="none" strike="noStrike" kern="0" cap="none" spc="0" normalizeH="0" baseline="0" noProof="0" dirty="0">
              <a:ln>
                <a:noFill/>
              </a:ln>
              <a:solidFill>
                <a:srgbClr val="000000"/>
              </a:solidFill>
              <a:effectLst/>
              <a:uLnTx/>
              <a:uFillTx/>
              <a:latin typeface="Arial"/>
              <a:ea typeface="+mn-ea"/>
              <a:cs typeface="+mn-cs"/>
            </a:endParaRPr>
          </a:p>
        </p:txBody>
      </p:sp>
      <p:sp>
        <p:nvSpPr>
          <p:cNvPr id="36" name="Rectangle 35">
            <a:extLst>
              <a:ext uri="{FF2B5EF4-FFF2-40B4-BE49-F238E27FC236}">
                <a16:creationId xmlns:a16="http://schemas.microsoft.com/office/drawing/2014/main" id="{7D25E1C6-7AE4-8395-27E5-95DD5E7E57AE}"/>
              </a:ext>
            </a:extLst>
          </p:cNvPr>
          <p:cNvSpPr/>
          <p:nvPr/>
        </p:nvSpPr>
        <p:spPr>
          <a:xfrm>
            <a:off x="6522435" y="-50801"/>
            <a:ext cx="5741718" cy="6915473"/>
          </a:xfrm>
          <a:prstGeom prst="rect">
            <a:avLst/>
          </a:prstGeom>
          <a:gradFill>
            <a:gsLst>
              <a:gs pos="36000">
                <a:schemeClr val="bg1">
                  <a:alpha val="0"/>
                </a:schemeClr>
              </a:gs>
              <a:gs pos="100000">
                <a:schemeClr val="bg1">
                  <a:alpha val="85000"/>
                </a:schemeClr>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fr-FR" sz="3200" b="0" i="0" u="none" strike="noStrike" kern="1200" cap="none" spc="0" normalizeH="0" baseline="0" noProof="0">
              <a:ln>
                <a:noFill/>
              </a:ln>
              <a:solidFill>
                <a:srgbClr val="FFFFFF"/>
              </a:solidFill>
              <a:effectLst/>
              <a:uLnTx/>
              <a:uFillTx/>
              <a:latin typeface="Arial"/>
              <a:ea typeface="+mn-ea"/>
              <a:cs typeface="+mn-cs"/>
            </a:endParaRPr>
          </a:p>
        </p:txBody>
      </p:sp>
      <p:sp>
        <p:nvSpPr>
          <p:cNvPr id="23" name="Rectangle 22"/>
          <p:cNvSpPr/>
          <p:nvPr/>
        </p:nvSpPr>
        <p:spPr>
          <a:xfrm rot="10800000">
            <a:off x="3516310" y="3381808"/>
            <a:ext cx="207963" cy="72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rtlCol="0" anchor="t"/>
          <a:lstStyle/>
          <a:p>
            <a:pPr marL="227013" indent="-227013" algn="ctr">
              <a:lnSpc>
                <a:spcPct val="85000"/>
              </a:lnSpc>
              <a:spcAft>
                <a:spcPts val="1200"/>
              </a:spcAft>
              <a:buFont typeface="Arial" pitchFamily="34" charset="0"/>
              <a:buChar char="•"/>
            </a:pPr>
            <a:endParaRPr lang="fr-FR">
              <a:solidFill>
                <a:schemeClr val="bg1"/>
              </a:solidFill>
              <a:latin typeface="Arial" pitchFamily="34" charset="0"/>
              <a:cs typeface="Arial" pitchFamily="34" charset="0"/>
            </a:endParaRPr>
          </a:p>
        </p:txBody>
      </p:sp>
      <p:sp>
        <p:nvSpPr>
          <p:cNvPr id="12" name="Espace réservé du numéro de diapositive 5">
            <a:extLst>
              <a:ext uri="{FF2B5EF4-FFF2-40B4-BE49-F238E27FC236}">
                <a16:creationId xmlns:a16="http://schemas.microsoft.com/office/drawing/2014/main" id="{963517A4-C356-DA29-DACD-759D961C3A5C}"/>
              </a:ext>
            </a:extLst>
          </p:cNvPr>
          <p:cNvSpPr>
            <a:spLocks noGrp="1"/>
          </p:cNvSpPr>
          <p:nvPr>
            <p:ph type="sldNum" sz="quarter" idx="18"/>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fld id="{53DB8CE1-6779-46F0-B962-0147F6BA4944}" type="slidenum">
              <a:rPr kumimoji="0" lang="fr-FR" sz="933" b="1" i="0" u="none" strike="noStrike" kern="1200" cap="none" spc="0" normalizeH="0" baseline="0" noProof="0" smtClean="0">
                <a:ln>
                  <a:noFill/>
                </a:ln>
                <a:solidFill>
                  <a:srgbClr val="003CA5"/>
                </a:solidFill>
                <a:effectLst/>
                <a:uLnTx/>
                <a:uFillTx/>
                <a:latin typeface="Montserrat" pitchFamily="2" charset="77"/>
                <a:ea typeface="+mn-ea"/>
                <a:cs typeface="+mn-cs"/>
              </a:rPr>
              <a:pPr marL="0" marR="0" lvl="0" indent="0" algn="l" defTabSz="1219170" rtl="0" eaLnBrk="1" fontAlgn="auto" latinLnBrk="0" hangingPunct="1">
                <a:lnSpc>
                  <a:spcPct val="100000"/>
                </a:lnSpc>
                <a:spcBef>
                  <a:spcPts val="0"/>
                </a:spcBef>
                <a:spcAft>
                  <a:spcPts val="0"/>
                </a:spcAft>
                <a:buClrTx/>
                <a:buSzTx/>
                <a:buFontTx/>
                <a:buNone/>
                <a:tabLst/>
                <a:defRPr/>
              </a:pPr>
              <a:t>9</a:t>
            </a:fld>
            <a:endParaRPr kumimoji="0" lang="fr-FR" sz="933" b="1" i="0" u="none" strike="noStrike" kern="1200" cap="none" spc="0" normalizeH="0" baseline="0" noProof="0">
              <a:ln>
                <a:noFill/>
              </a:ln>
              <a:solidFill>
                <a:srgbClr val="003CA5"/>
              </a:solidFill>
              <a:effectLst/>
              <a:uLnTx/>
              <a:uFillTx/>
              <a:latin typeface="Montserrat" pitchFamily="2" charset="77"/>
              <a:ea typeface="+mn-ea"/>
              <a:cs typeface="+mn-cs"/>
            </a:endParaRPr>
          </a:p>
        </p:txBody>
      </p:sp>
      <p:pic>
        <p:nvPicPr>
          <p:cNvPr id="38" name="Image 37">
            <a:extLst>
              <a:ext uri="{FF2B5EF4-FFF2-40B4-BE49-F238E27FC236}">
                <a16:creationId xmlns:a16="http://schemas.microsoft.com/office/drawing/2014/main" id="{D5D87597-466E-02AC-3639-5B632FA3C63E}"/>
              </a:ext>
            </a:extLst>
          </p:cNvPr>
          <p:cNvPicPr>
            <a:picLocks noChangeAspect="1"/>
          </p:cNvPicPr>
          <p:nvPr/>
        </p:nvPicPr>
        <p:blipFill>
          <a:blip r:embed="rId4" cstate="print">
            <a:extLst>
              <a:ext uri="{28A0092B-C50C-407E-A947-70E740481C1C}">
                <a14:useLocalDpi xmlns:a14="http://schemas.microsoft.com/office/drawing/2010/main"/>
              </a:ext>
            </a:extLst>
          </a:blip>
          <a:srcRect/>
          <a:stretch/>
        </p:blipFill>
        <p:spPr>
          <a:xfrm>
            <a:off x="10098149" y="6251157"/>
            <a:ext cx="1905247" cy="447452"/>
          </a:xfrm>
          <a:prstGeom prst="rect">
            <a:avLst/>
          </a:prstGeom>
        </p:spPr>
      </p:pic>
      <p:pic>
        <p:nvPicPr>
          <p:cNvPr id="9" name="Image 8" descr="Une image contenant Caractère coloré&#10;&#10;Description générée automatiquement">
            <a:extLst>
              <a:ext uri="{FF2B5EF4-FFF2-40B4-BE49-F238E27FC236}">
                <a16:creationId xmlns:a16="http://schemas.microsoft.com/office/drawing/2014/main" id="{542E4811-7123-C764-713F-E1DE5BD6E837}"/>
              </a:ext>
            </a:extLst>
          </p:cNvPr>
          <p:cNvPicPr>
            <a:picLocks noChangeAspect="1"/>
          </p:cNvPicPr>
          <p:nvPr/>
        </p:nvPicPr>
        <p:blipFill rotWithShape="1">
          <a:blip r:embed="rId5">
            <a:extLst>
              <a:ext uri="{28A0092B-C50C-407E-A947-70E740481C1C}">
                <a14:useLocalDpi xmlns:a14="http://schemas.microsoft.com/office/drawing/2010/main"/>
              </a:ext>
            </a:extLst>
          </a:blip>
          <a:srcRect/>
          <a:stretch/>
        </p:blipFill>
        <p:spPr>
          <a:xfrm>
            <a:off x="4415828" y="3102741"/>
            <a:ext cx="7854039" cy="3766073"/>
          </a:xfrm>
          <a:prstGeom prst="rect">
            <a:avLst/>
          </a:prstGeom>
        </p:spPr>
      </p:pic>
      <p:sp>
        <p:nvSpPr>
          <p:cNvPr id="21" name="Rectangle 20"/>
          <p:cNvSpPr/>
          <p:nvPr/>
        </p:nvSpPr>
        <p:spPr>
          <a:xfrm rot="5400000">
            <a:off x="4312246" y="2543301"/>
            <a:ext cx="207963" cy="72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rtlCol="0" anchor="t"/>
          <a:lstStyle/>
          <a:p>
            <a:pPr marL="227013" indent="-227013" algn="ctr">
              <a:lnSpc>
                <a:spcPct val="85000"/>
              </a:lnSpc>
              <a:spcAft>
                <a:spcPts val="1200"/>
              </a:spcAft>
              <a:buFont typeface="Arial" pitchFamily="34" charset="0"/>
              <a:buChar char="•"/>
            </a:pPr>
            <a:endParaRPr lang="fr-FR">
              <a:solidFill>
                <a:schemeClr val="bg1"/>
              </a:solidFill>
              <a:latin typeface="Arial" pitchFamily="34" charset="0"/>
              <a:cs typeface="Arial" pitchFamily="34" charset="0"/>
            </a:endParaRPr>
          </a:p>
        </p:txBody>
      </p:sp>
      <p:sp>
        <p:nvSpPr>
          <p:cNvPr id="47" name="Rectangle 46"/>
          <p:cNvSpPr/>
          <p:nvPr/>
        </p:nvSpPr>
        <p:spPr>
          <a:xfrm rot="16200000">
            <a:off x="2397796" y="1226646"/>
            <a:ext cx="207963" cy="54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rtlCol="0" anchor="t"/>
          <a:lstStyle/>
          <a:p>
            <a:pPr marL="227013" indent="-227013" algn="ctr">
              <a:lnSpc>
                <a:spcPct val="85000"/>
              </a:lnSpc>
              <a:spcAft>
                <a:spcPts val="1200"/>
              </a:spcAft>
              <a:buFont typeface="Arial" pitchFamily="34" charset="0"/>
              <a:buChar char="•"/>
            </a:pPr>
            <a:endParaRPr lang="fr-FR">
              <a:solidFill>
                <a:schemeClr val="bg1"/>
              </a:solidFill>
              <a:latin typeface="Arial" pitchFamily="34" charset="0"/>
              <a:cs typeface="Arial" pitchFamily="34" charset="0"/>
            </a:endParaRPr>
          </a:p>
        </p:txBody>
      </p:sp>
      <p:sp>
        <p:nvSpPr>
          <p:cNvPr id="39" name="Rectangle: Rounded Corners 25">
            <a:extLst>
              <a:ext uri="{FF2B5EF4-FFF2-40B4-BE49-F238E27FC236}">
                <a16:creationId xmlns:a16="http://schemas.microsoft.com/office/drawing/2014/main" id="{123654AC-75B6-D7BE-785A-FFA2D98309FD}"/>
              </a:ext>
            </a:extLst>
          </p:cNvPr>
          <p:cNvSpPr/>
          <p:nvPr/>
        </p:nvSpPr>
        <p:spPr>
          <a:xfrm>
            <a:off x="444142" y="861074"/>
            <a:ext cx="5580000" cy="216000"/>
          </a:xfrm>
          <a:prstGeom prst="roundRect">
            <a:avLst>
              <a:gd name="adj" fmla="val 2700"/>
            </a:avLst>
          </a:prstGeom>
          <a:solidFill>
            <a:schemeClr val="tx1"/>
          </a:solidFill>
          <a:ln w="12700">
            <a:solidFill>
              <a:schemeClr val="tx1"/>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a:ln>
                  <a:noFill/>
                </a:ln>
                <a:solidFill>
                  <a:schemeClr val="bg1"/>
                </a:solidFill>
                <a:effectLst/>
                <a:uLnTx/>
                <a:uFillTx/>
                <a:latin typeface="Montserrat SemiBold" panose="00000700000000000000" pitchFamily="2" charset="0"/>
              </a:rPr>
              <a:t>Relation médecin-patient-IA</a:t>
            </a:r>
          </a:p>
        </p:txBody>
      </p:sp>
      <p:cxnSp>
        <p:nvCxnSpPr>
          <p:cNvPr id="4" name="Connecteur droit 3"/>
          <p:cNvCxnSpPr/>
          <p:nvPr/>
        </p:nvCxnSpPr>
        <p:spPr>
          <a:xfrm>
            <a:off x="444141" y="1141176"/>
            <a:ext cx="5580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3" name="Rectangle: Rounded Corners 25">
            <a:extLst>
              <a:ext uri="{FF2B5EF4-FFF2-40B4-BE49-F238E27FC236}">
                <a16:creationId xmlns:a16="http://schemas.microsoft.com/office/drawing/2014/main" id="{123654AC-75B6-D7BE-785A-FFA2D98309FD}"/>
              </a:ext>
            </a:extLst>
          </p:cNvPr>
          <p:cNvSpPr/>
          <p:nvPr/>
        </p:nvSpPr>
        <p:spPr>
          <a:xfrm>
            <a:off x="444141" y="2731956"/>
            <a:ext cx="5580000" cy="216000"/>
          </a:xfrm>
          <a:prstGeom prst="roundRect">
            <a:avLst>
              <a:gd name="adj" fmla="val 2700"/>
            </a:avLst>
          </a:prstGeom>
          <a:solidFill>
            <a:schemeClr val="tx1"/>
          </a:solidFill>
          <a:ln w="12700">
            <a:solidFill>
              <a:schemeClr val="tx1"/>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defTabSz="914400">
              <a:defRPr/>
            </a:pPr>
            <a:r>
              <a:rPr lang="fr-FR" sz="1000">
                <a:solidFill>
                  <a:schemeClr val="bg1"/>
                </a:solidFill>
                <a:latin typeface="Montserrat SemiBold" panose="00000700000000000000" pitchFamily="2" charset="0"/>
              </a:rPr>
              <a:t>IA et exercice médical</a:t>
            </a:r>
          </a:p>
        </p:txBody>
      </p:sp>
      <p:cxnSp>
        <p:nvCxnSpPr>
          <p:cNvPr id="48" name="Connecteur droit 47"/>
          <p:cNvCxnSpPr/>
          <p:nvPr/>
        </p:nvCxnSpPr>
        <p:spPr>
          <a:xfrm>
            <a:off x="444140" y="3012058"/>
            <a:ext cx="5580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443564" y="6251157"/>
            <a:ext cx="7201008" cy="461665"/>
          </a:xfrm>
          <a:prstGeom prst="rect">
            <a:avLst/>
          </a:prstGeom>
        </p:spPr>
        <p:txBody>
          <a:bodyPr wrap="square">
            <a:spAutoFit/>
          </a:bodyPr>
          <a:lstStyle/>
          <a:p>
            <a:r>
              <a:rPr lang="fr-FR" sz="600" dirty="0">
                <a:solidFill>
                  <a:schemeClr val="accent6">
                    <a:lumMod val="40000"/>
                    <a:lumOff val="60000"/>
                  </a:schemeClr>
                </a:solidFill>
                <a:latin typeface="Montserrat" panose="00000500000000000000" pitchFamily="2" charset="0"/>
              </a:rPr>
              <a:t>Source: </a:t>
            </a:r>
            <a:endParaRPr lang="fr-FR" sz="600" dirty="0">
              <a:solidFill>
                <a:schemeClr val="accent6">
                  <a:lumMod val="40000"/>
                  <a:lumOff val="60000"/>
                </a:schemeClr>
              </a:solidFill>
              <a:latin typeface="Montserrat" panose="00000500000000000000" pitchFamily="2" charset="0"/>
              <a:hlinkClick r:id="rId6"/>
            </a:endParaRPr>
          </a:p>
          <a:p>
            <a:r>
              <a:rPr lang="fr-FR" sz="600" dirty="0">
                <a:solidFill>
                  <a:schemeClr val="accent6">
                    <a:lumMod val="20000"/>
                    <a:lumOff val="80000"/>
                  </a:schemeClr>
                </a:solidFill>
                <a:latin typeface="Montserrat" panose="00000500000000000000" pitchFamily="2" charset="0"/>
                <a:hlinkClick r:id="rId6"/>
              </a:rPr>
              <a:t>conseil-national.médecin.fr Webzine_22_IA</a:t>
            </a:r>
          </a:p>
          <a:p>
            <a:pPr marL="171450" indent="-171450">
              <a:buFont typeface="Arial" panose="020B0604020202020204" pitchFamily="34" charset="0"/>
              <a:buChar char="•"/>
            </a:pPr>
            <a:r>
              <a:rPr lang="fr-FR" sz="600" dirty="0">
                <a:solidFill>
                  <a:schemeClr val="accent6">
                    <a:lumMod val="40000"/>
                    <a:lumOff val="60000"/>
                  </a:schemeClr>
                </a:solidFill>
                <a:latin typeface="Montserrat" panose="00000500000000000000" pitchFamily="2" charset="0"/>
              </a:rPr>
              <a:t>Panorama </a:t>
            </a:r>
            <a:r>
              <a:rPr lang="fr-FR" sz="600" dirty="0" err="1">
                <a:solidFill>
                  <a:schemeClr val="accent6">
                    <a:lumMod val="40000"/>
                    <a:lumOff val="60000"/>
                  </a:schemeClr>
                </a:solidFill>
                <a:latin typeface="Montserrat" panose="00000500000000000000" pitchFamily="2" charset="0"/>
              </a:rPr>
              <a:t>HealthTech</a:t>
            </a:r>
            <a:r>
              <a:rPr lang="fr-FR" sz="600" dirty="0">
                <a:solidFill>
                  <a:schemeClr val="accent6">
                    <a:lumMod val="40000"/>
                    <a:lumOff val="60000"/>
                  </a:schemeClr>
                </a:solidFill>
                <a:latin typeface="Montserrat" panose="00000500000000000000" pitchFamily="2" charset="0"/>
              </a:rPr>
              <a:t> 2023 </a:t>
            </a:r>
          </a:p>
          <a:p>
            <a:pPr marL="171450" indent="-171450">
              <a:buFont typeface="Arial" panose="020B0604020202020204" pitchFamily="34" charset="0"/>
              <a:buChar char="•"/>
            </a:pPr>
            <a:r>
              <a:rPr lang="fr-FR" sz="600" dirty="0">
                <a:solidFill>
                  <a:schemeClr val="accent6">
                    <a:lumMod val="40000"/>
                    <a:lumOff val="60000"/>
                  </a:schemeClr>
                </a:solidFill>
                <a:latin typeface="Montserrat" panose="00000500000000000000" pitchFamily="2" charset="0"/>
              </a:rPr>
              <a:t>Etude </a:t>
            </a:r>
            <a:r>
              <a:rPr lang="fr-FR" sz="600" dirty="0" err="1">
                <a:solidFill>
                  <a:schemeClr val="accent6">
                    <a:lumMod val="40000"/>
                    <a:lumOff val="60000"/>
                  </a:schemeClr>
                </a:solidFill>
                <a:latin typeface="Montserrat" panose="00000500000000000000" pitchFamily="2" charset="0"/>
              </a:rPr>
              <a:t>Halthcare</a:t>
            </a:r>
            <a:r>
              <a:rPr lang="fr-FR" sz="600" dirty="0">
                <a:solidFill>
                  <a:schemeClr val="accent6">
                    <a:lumMod val="40000"/>
                    <a:lumOff val="60000"/>
                  </a:schemeClr>
                </a:solidFill>
                <a:latin typeface="Montserrat" panose="00000500000000000000" pitchFamily="2" charset="0"/>
              </a:rPr>
              <a:t> Data Institute </a:t>
            </a:r>
            <a:endParaRPr lang="fr-FR" sz="600" dirty="0">
              <a:solidFill>
                <a:schemeClr val="accent6">
                  <a:lumMod val="40000"/>
                  <a:lumOff val="60000"/>
                </a:schemeClr>
              </a:solidFill>
              <a:latin typeface="Montserrat" panose="00000500000000000000" pitchFamily="2" charset="0"/>
              <a:hlinkClick r:id="rId6"/>
            </a:endParaRPr>
          </a:p>
        </p:txBody>
      </p:sp>
      <p:pic>
        <p:nvPicPr>
          <p:cNvPr id="8" name="Image 7"/>
          <p:cNvPicPr>
            <a:picLocks noChangeAspect="1"/>
          </p:cNvPicPr>
          <p:nvPr/>
        </p:nvPicPr>
        <p:blipFill rotWithShape="1">
          <a:blip r:embed="rId7"/>
          <a:srcRect l="3527" t="468" b="847"/>
          <a:stretch/>
        </p:blipFill>
        <p:spPr>
          <a:xfrm>
            <a:off x="6522286" y="685263"/>
            <a:ext cx="3892985" cy="5663317"/>
          </a:xfrm>
          <a:prstGeom prst="rect">
            <a:avLst/>
          </a:prstGeom>
        </p:spPr>
      </p:pic>
      <p:sp>
        <p:nvSpPr>
          <p:cNvPr id="57" name="Rectangle 56"/>
          <p:cNvSpPr/>
          <p:nvPr/>
        </p:nvSpPr>
        <p:spPr>
          <a:xfrm rot="5400000">
            <a:off x="4331234" y="4312852"/>
            <a:ext cx="207963" cy="72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rtlCol="0" anchor="t"/>
          <a:lstStyle/>
          <a:p>
            <a:pPr marL="227013" indent="-227013" algn="ctr">
              <a:lnSpc>
                <a:spcPct val="85000"/>
              </a:lnSpc>
              <a:spcAft>
                <a:spcPts val="1200"/>
              </a:spcAft>
              <a:buFont typeface="Arial" pitchFamily="34" charset="0"/>
              <a:buChar char="•"/>
            </a:pPr>
            <a:endParaRPr lang="fr-FR">
              <a:solidFill>
                <a:schemeClr val="bg1"/>
              </a:solidFill>
              <a:latin typeface="Arial" pitchFamily="34" charset="0"/>
              <a:cs typeface="Arial" pitchFamily="34" charset="0"/>
            </a:endParaRPr>
          </a:p>
        </p:txBody>
      </p:sp>
      <p:sp>
        <p:nvSpPr>
          <p:cNvPr id="58" name="Rectangle: Rounded Corners 25">
            <a:extLst>
              <a:ext uri="{FF2B5EF4-FFF2-40B4-BE49-F238E27FC236}">
                <a16:creationId xmlns:a16="http://schemas.microsoft.com/office/drawing/2014/main" id="{123654AC-75B6-D7BE-785A-FFA2D98309FD}"/>
              </a:ext>
            </a:extLst>
          </p:cNvPr>
          <p:cNvSpPr/>
          <p:nvPr/>
        </p:nvSpPr>
        <p:spPr>
          <a:xfrm>
            <a:off x="463129" y="4501507"/>
            <a:ext cx="5580000" cy="216000"/>
          </a:xfrm>
          <a:prstGeom prst="roundRect">
            <a:avLst>
              <a:gd name="adj" fmla="val 2700"/>
            </a:avLst>
          </a:prstGeom>
          <a:solidFill>
            <a:schemeClr val="tx1"/>
          </a:solidFill>
          <a:ln w="12700">
            <a:solidFill>
              <a:schemeClr val="tx1"/>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defTabSz="914400">
              <a:defRPr/>
            </a:pPr>
            <a:r>
              <a:rPr lang="fr-FR" sz="1000">
                <a:solidFill>
                  <a:schemeClr val="bg1"/>
                </a:solidFill>
                <a:latin typeface="Montserrat SemiBold" panose="00000700000000000000" pitchFamily="2" charset="0"/>
              </a:rPr>
              <a:t>IA en santé: la France précurseur</a:t>
            </a:r>
          </a:p>
        </p:txBody>
      </p:sp>
      <p:cxnSp>
        <p:nvCxnSpPr>
          <p:cNvPr id="59" name="Connecteur droit 58"/>
          <p:cNvCxnSpPr/>
          <p:nvPr/>
        </p:nvCxnSpPr>
        <p:spPr>
          <a:xfrm>
            <a:off x="463128" y="4781609"/>
            <a:ext cx="5580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Rectangle: Rounded Corners 25">
            <a:extLst>
              <a:ext uri="{FF2B5EF4-FFF2-40B4-BE49-F238E27FC236}">
                <a16:creationId xmlns:a16="http://schemas.microsoft.com/office/drawing/2014/main" id="{123654AC-75B6-D7BE-785A-FFA2D98309FD}"/>
              </a:ext>
            </a:extLst>
          </p:cNvPr>
          <p:cNvSpPr/>
          <p:nvPr/>
        </p:nvSpPr>
        <p:spPr>
          <a:xfrm>
            <a:off x="467671" y="3146590"/>
            <a:ext cx="2889966" cy="1219409"/>
          </a:xfrm>
          <a:prstGeom prst="roundRect">
            <a:avLst>
              <a:gd name="adj" fmla="val 2700"/>
            </a:avLst>
          </a:prstGeom>
          <a:noFill/>
          <a:ln w="12700">
            <a:solidFill>
              <a:schemeClr val="accent6">
                <a:lumMod val="20000"/>
                <a:lumOff val="80000"/>
              </a:schemeClr>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Montserrat" panose="00000500000000000000" pitchFamily="2" charset="0"/>
              <a:ea typeface="+mn-ea"/>
              <a:cs typeface="+mn-cs"/>
            </a:endParaRPr>
          </a:p>
        </p:txBody>
      </p:sp>
      <p:sp>
        <p:nvSpPr>
          <p:cNvPr id="15" name="Rectangle 14"/>
          <p:cNvSpPr/>
          <p:nvPr/>
        </p:nvSpPr>
        <p:spPr>
          <a:xfrm>
            <a:off x="523583" y="3331765"/>
            <a:ext cx="2504994" cy="1092607"/>
          </a:xfrm>
          <a:prstGeom prst="rect">
            <a:avLst/>
          </a:prstGeom>
        </p:spPr>
        <p:txBody>
          <a:bodyPr wrap="square">
            <a:spAutoFit/>
          </a:bodyPr>
          <a:lstStyle/>
          <a:p>
            <a:pPr lvl="0" algn="just">
              <a:spcAft>
                <a:spcPts val="600"/>
              </a:spcAft>
              <a:buClr>
                <a:srgbClr val="456EA0"/>
              </a:buClr>
              <a:defRPr/>
            </a:pPr>
            <a:r>
              <a:rPr lang="fr-FR" sz="1400" b="1">
                <a:solidFill>
                  <a:schemeClr val="tx2"/>
                </a:solidFill>
                <a:latin typeface="Montserrat" panose="00000500000000000000" pitchFamily="2" charset="0"/>
              </a:rPr>
              <a:t>80 % des médecins</a:t>
            </a:r>
          </a:p>
          <a:p>
            <a:pPr>
              <a:spcAft>
                <a:spcPts val="600"/>
              </a:spcAft>
              <a:buClr>
                <a:srgbClr val="456EA0"/>
              </a:buClr>
              <a:defRPr/>
            </a:pPr>
            <a:r>
              <a:rPr lang="fr-FR" sz="1000">
                <a:solidFill>
                  <a:srgbClr val="456EA0"/>
                </a:solidFill>
                <a:latin typeface="Montserrat" panose="00000500000000000000" pitchFamily="2" charset="0"/>
              </a:rPr>
              <a:t>Connaissent ce type d’outils et plus de 4 médecins sur 10 les utilisent régulièrement</a:t>
            </a:r>
          </a:p>
          <a:p>
            <a:pPr>
              <a:spcAft>
                <a:spcPts val="600"/>
              </a:spcAft>
              <a:buClr>
                <a:srgbClr val="456EA0"/>
              </a:buClr>
              <a:defRPr/>
            </a:pPr>
            <a:endParaRPr lang="fr-FR" sz="1000">
              <a:solidFill>
                <a:srgbClr val="456EA0"/>
              </a:solidFill>
              <a:latin typeface="Montserrat" panose="00000500000000000000" pitchFamily="2" charset="0"/>
            </a:endParaRPr>
          </a:p>
        </p:txBody>
      </p:sp>
      <p:sp>
        <p:nvSpPr>
          <p:cNvPr id="41" name="Rectangle: Rounded Corners 25">
            <a:extLst>
              <a:ext uri="{FF2B5EF4-FFF2-40B4-BE49-F238E27FC236}">
                <a16:creationId xmlns:a16="http://schemas.microsoft.com/office/drawing/2014/main" id="{123654AC-75B6-D7BE-785A-FFA2D98309FD}"/>
              </a:ext>
            </a:extLst>
          </p:cNvPr>
          <p:cNvSpPr/>
          <p:nvPr/>
        </p:nvSpPr>
        <p:spPr>
          <a:xfrm>
            <a:off x="3353554" y="1497171"/>
            <a:ext cx="2712993" cy="1080000"/>
          </a:xfrm>
          <a:prstGeom prst="roundRect">
            <a:avLst>
              <a:gd name="adj" fmla="val 2700"/>
            </a:avLst>
          </a:prstGeom>
          <a:noFill/>
          <a:ln w="12700">
            <a:solidFill>
              <a:schemeClr val="accent6">
                <a:lumMod val="20000"/>
                <a:lumOff val="80000"/>
              </a:schemeClr>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Montserrat" panose="00000500000000000000" pitchFamily="2" charset="0"/>
              <a:ea typeface="+mn-ea"/>
              <a:cs typeface="+mn-cs"/>
            </a:endParaRPr>
          </a:p>
        </p:txBody>
      </p:sp>
      <p:sp>
        <p:nvSpPr>
          <p:cNvPr id="42" name="Rectangle 41"/>
          <p:cNvSpPr/>
          <p:nvPr/>
        </p:nvSpPr>
        <p:spPr>
          <a:xfrm rot="5400000">
            <a:off x="4521649" y="1163855"/>
            <a:ext cx="207963" cy="72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rtlCol="0" anchor="t"/>
          <a:lstStyle/>
          <a:p>
            <a:pPr marL="227013" indent="-227013" algn="ctr">
              <a:lnSpc>
                <a:spcPct val="85000"/>
              </a:lnSpc>
              <a:spcAft>
                <a:spcPts val="1200"/>
              </a:spcAft>
              <a:buFont typeface="Arial" pitchFamily="34" charset="0"/>
              <a:buChar char="•"/>
            </a:pPr>
            <a:endParaRPr lang="fr-FR">
              <a:solidFill>
                <a:schemeClr val="bg1"/>
              </a:solidFill>
              <a:latin typeface="Arial" pitchFamily="34" charset="0"/>
              <a:cs typeface="Arial" pitchFamily="34" charset="0"/>
            </a:endParaRPr>
          </a:p>
        </p:txBody>
      </p:sp>
      <p:sp>
        <p:nvSpPr>
          <p:cNvPr id="44" name="Rectangle 43"/>
          <p:cNvSpPr/>
          <p:nvPr/>
        </p:nvSpPr>
        <p:spPr>
          <a:xfrm>
            <a:off x="3351869" y="1717904"/>
            <a:ext cx="2714678" cy="846386"/>
          </a:xfrm>
          <a:prstGeom prst="rect">
            <a:avLst/>
          </a:prstGeom>
        </p:spPr>
        <p:txBody>
          <a:bodyPr wrap="square">
            <a:spAutoFit/>
          </a:bodyPr>
          <a:lstStyle/>
          <a:p>
            <a:pPr lvl="0" algn="just">
              <a:spcAft>
                <a:spcPts val="600"/>
              </a:spcAft>
              <a:buClr>
                <a:srgbClr val="456EA0"/>
              </a:buClr>
              <a:defRPr/>
            </a:pPr>
            <a:r>
              <a:rPr lang="fr-FR" sz="1400" b="1">
                <a:solidFill>
                  <a:schemeClr val="tx2"/>
                </a:solidFill>
                <a:latin typeface="Montserrat" panose="00000500000000000000" pitchFamily="2" charset="0"/>
              </a:rPr>
              <a:t>Près de 70% des médecins</a:t>
            </a:r>
          </a:p>
          <a:p>
            <a:pPr>
              <a:spcAft>
                <a:spcPts val="600"/>
              </a:spcAft>
              <a:buClr>
                <a:srgbClr val="456EA0"/>
              </a:buClr>
              <a:defRPr/>
            </a:pPr>
            <a:r>
              <a:rPr lang="fr-FR" sz="1000">
                <a:solidFill>
                  <a:srgbClr val="456EA0"/>
                </a:solidFill>
                <a:latin typeface="Montserrat" panose="00000500000000000000" pitchFamily="2" charset="0"/>
              </a:rPr>
              <a:t>Déclarent être à l’aise pour collaborer avec l’IA concernant les soins aux patients</a:t>
            </a:r>
          </a:p>
        </p:txBody>
      </p:sp>
      <p:sp>
        <p:nvSpPr>
          <p:cNvPr id="46" name="Rectangle: Rounded Corners 25">
            <a:extLst>
              <a:ext uri="{FF2B5EF4-FFF2-40B4-BE49-F238E27FC236}">
                <a16:creationId xmlns:a16="http://schemas.microsoft.com/office/drawing/2014/main" id="{123654AC-75B6-D7BE-785A-FFA2D98309FD}"/>
              </a:ext>
            </a:extLst>
          </p:cNvPr>
          <p:cNvSpPr/>
          <p:nvPr/>
        </p:nvSpPr>
        <p:spPr>
          <a:xfrm>
            <a:off x="466099" y="1497171"/>
            <a:ext cx="2416473" cy="1080000"/>
          </a:xfrm>
          <a:prstGeom prst="roundRect">
            <a:avLst>
              <a:gd name="adj" fmla="val 2700"/>
            </a:avLst>
          </a:prstGeom>
          <a:noFill/>
          <a:ln w="12700">
            <a:solidFill>
              <a:schemeClr val="accent6">
                <a:lumMod val="20000"/>
                <a:lumOff val="80000"/>
              </a:schemeClr>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Montserrat" panose="00000500000000000000" pitchFamily="2" charset="0"/>
              <a:ea typeface="+mn-ea"/>
              <a:cs typeface="+mn-cs"/>
            </a:endParaRPr>
          </a:p>
        </p:txBody>
      </p:sp>
      <p:sp>
        <p:nvSpPr>
          <p:cNvPr id="51" name="Rectangle 50"/>
          <p:cNvSpPr/>
          <p:nvPr/>
        </p:nvSpPr>
        <p:spPr>
          <a:xfrm>
            <a:off x="517736" y="1716907"/>
            <a:ext cx="2465508" cy="861774"/>
          </a:xfrm>
          <a:prstGeom prst="rect">
            <a:avLst/>
          </a:prstGeom>
        </p:spPr>
        <p:txBody>
          <a:bodyPr wrap="square">
            <a:spAutoFit/>
          </a:bodyPr>
          <a:lstStyle/>
          <a:p>
            <a:pPr lvl="0" algn="just">
              <a:spcAft>
                <a:spcPts val="600"/>
              </a:spcAft>
              <a:buClr>
                <a:srgbClr val="456EA0"/>
              </a:buClr>
              <a:defRPr/>
            </a:pPr>
            <a:r>
              <a:rPr lang="fr-FR" sz="1400" b="1">
                <a:solidFill>
                  <a:schemeClr val="tx2"/>
                </a:solidFill>
                <a:latin typeface="Montserrat" panose="00000500000000000000" pitchFamily="2" charset="0"/>
              </a:rPr>
              <a:t>45 % des Français</a:t>
            </a:r>
          </a:p>
          <a:p>
            <a:pPr lvl="0">
              <a:spcAft>
                <a:spcPts val="600"/>
              </a:spcAft>
              <a:buClr>
                <a:srgbClr val="456EA0"/>
              </a:buClr>
              <a:defRPr/>
            </a:pPr>
            <a:r>
              <a:rPr lang="fr-FR" sz="1000">
                <a:solidFill>
                  <a:srgbClr val="456EA0"/>
                </a:solidFill>
                <a:latin typeface="Montserrat" panose="00000500000000000000" pitchFamily="2" charset="0"/>
              </a:rPr>
              <a:t>Déclarent avoir confiance en l’IA dans la gestion de leur santé avec leur médecin. </a:t>
            </a:r>
          </a:p>
        </p:txBody>
      </p:sp>
      <p:sp>
        <p:nvSpPr>
          <p:cNvPr id="54" name="Rectangle 53"/>
          <p:cNvSpPr/>
          <p:nvPr/>
        </p:nvSpPr>
        <p:spPr>
          <a:xfrm>
            <a:off x="3457790" y="3171323"/>
            <a:ext cx="2462058" cy="1231106"/>
          </a:xfrm>
          <a:prstGeom prst="rect">
            <a:avLst/>
          </a:prstGeom>
        </p:spPr>
        <p:txBody>
          <a:bodyPr wrap="square">
            <a:spAutoFit/>
          </a:bodyPr>
          <a:lstStyle/>
          <a:p>
            <a:pPr marL="171450" lvl="0" indent="-171450">
              <a:spcAft>
                <a:spcPts val="300"/>
              </a:spcAft>
              <a:buClr>
                <a:schemeClr val="tx2"/>
              </a:buClr>
              <a:buFont typeface="Arial" panose="020B0604020202020204" pitchFamily="34" charset="0"/>
              <a:buChar char="•"/>
              <a:defRPr/>
            </a:pPr>
            <a:r>
              <a:rPr lang="fr-FR" sz="800" dirty="0">
                <a:solidFill>
                  <a:schemeClr val="accent6"/>
                </a:solidFill>
                <a:latin typeface="Montserrat" panose="00000500000000000000" pitchFamily="2" charset="0"/>
              </a:rPr>
              <a:t>Automatisation des tâches administratives 21%</a:t>
            </a:r>
          </a:p>
          <a:p>
            <a:pPr marL="171450" lvl="0" indent="-171450">
              <a:spcAft>
                <a:spcPts val="300"/>
              </a:spcAft>
              <a:buClr>
                <a:schemeClr val="tx2"/>
              </a:buClr>
              <a:buFont typeface="Arial" panose="020B0604020202020204" pitchFamily="34" charset="0"/>
              <a:buChar char="•"/>
              <a:defRPr/>
            </a:pPr>
            <a:r>
              <a:rPr lang="fr-FR" sz="800" dirty="0">
                <a:solidFill>
                  <a:schemeClr val="accent6"/>
                </a:solidFill>
                <a:latin typeface="Montserrat" panose="00000500000000000000" pitchFamily="2" charset="0"/>
              </a:rPr>
              <a:t>Assistance à la décision clinique: 18% </a:t>
            </a:r>
          </a:p>
          <a:p>
            <a:pPr marL="171450" lvl="0" indent="-171450">
              <a:spcAft>
                <a:spcPts val="300"/>
              </a:spcAft>
              <a:buClr>
                <a:schemeClr val="tx2"/>
              </a:buClr>
              <a:buFont typeface="Arial" panose="020B0604020202020204" pitchFamily="34" charset="0"/>
              <a:buChar char="•"/>
              <a:defRPr/>
            </a:pPr>
            <a:r>
              <a:rPr lang="fr-FR" sz="800" dirty="0">
                <a:solidFill>
                  <a:schemeClr val="accent6"/>
                </a:solidFill>
                <a:latin typeface="Montserrat" panose="00000500000000000000" pitchFamily="2" charset="0"/>
              </a:rPr>
              <a:t>Gestion des dossiers des patients et des données cliniques 16%</a:t>
            </a:r>
          </a:p>
          <a:p>
            <a:pPr marL="171450" lvl="0" indent="-171450">
              <a:spcAft>
                <a:spcPts val="300"/>
              </a:spcAft>
              <a:buClr>
                <a:schemeClr val="tx2"/>
              </a:buClr>
              <a:buFont typeface="Arial" panose="020B0604020202020204" pitchFamily="34" charset="0"/>
              <a:buChar char="•"/>
              <a:defRPr/>
            </a:pPr>
            <a:r>
              <a:rPr lang="fr-FR" sz="800" dirty="0">
                <a:solidFill>
                  <a:schemeClr val="accent6"/>
                </a:solidFill>
                <a:latin typeface="Montserrat" panose="00000500000000000000" pitchFamily="2" charset="0"/>
              </a:rPr>
              <a:t>Aide au diagnostic précoce et précis: 15% </a:t>
            </a:r>
          </a:p>
          <a:p>
            <a:pPr marL="171450" lvl="0" indent="-171450">
              <a:spcAft>
                <a:spcPts val="300"/>
              </a:spcAft>
              <a:buClr>
                <a:schemeClr val="tx2"/>
              </a:buClr>
              <a:buFont typeface="Arial" panose="020B0604020202020204" pitchFamily="34" charset="0"/>
              <a:buChar char="•"/>
              <a:defRPr/>
            </a:pPr>
            <a:r>
              <a:rPr lang="fr-FR" sz="800" dirty="0">
                <a:solidFill>
                  <a:schemeClr val="accent6"/>
                </a:solidFill>
                <a:latin typeface="Montserrat" panose="00000500000000000000" pitchFamily="2" charset="0"/>
              </a:rPr>
              <a:t>Recherche et développement de nouveaux traitements 11% </a:t>
            </a:r>
          </a:p>
        </p:txBody>
      </p:sp>
      <p:pic>
        <p:nvPicPr>
          <p:cNvPr id="13" name="Image 1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429782" y="1316903"/>
            <a:ext cx="360000" cy="360000"/>
          </a:xfrm>
          <a:prstGeom prst="rect">
            <a:avLst/>
          </a:prstGeom>
        </p:spPr>
      </p:pic>
      <p:grpSp>
        <p:nvGrpSpPr>
          <p:cNvPr id="34" name="Groupe 33"/>
          <p:cNvGrpSpPr/>
          <p:nvPr/>
        </p:nvGrpSpPr>
        <p:grpSpPr>
          <a:xfrm>
            <a:off x="471494" y="4853492"/>
            <a:ext cx="2880376" cy="1259593"/>
            <a:chOff x="602120" y="4853492"/>
            <a:chExt cx="3200815" cy="1259593"/>
          </a:xfrm>
        </p:grpSpPr>
        <p:sp>
          <p:nvSpPr>
            <p:cNvPr id="49" name="Rectangle 48"/>
            <p:cNvSpPr/>
            <p:nvPr/>
          </p:nvSpPr>
          <p:spPr>
            <a:xfrm>
              <a:off x="648364" y="5362951"/>
              <a:ext cx="3077839" cy="692497"/>
            </a:xfrm>
            <a:prstGeom prst="rect">
              <a:avLst/>
            </a:prstGeom>
          </p:spPr>
          <p:txBody>
            <a:bodyPr wrap="square">
              <a:spAutoFit/>
            </a:bodyPr>
            <a:lstStyle/>
            <a:p>
              <a:pPr lvl="0" algn="just">
                <a:spcAft>
                  <a:spcPts val="600"/>
                </a:spcAft>
                <a:buClr>
                  <a:srgbClr val="456EA0"/>
                </a:buClr>
                <a:defRPr/>
              </a:pPr>
              <a:r>
                <a:rPr lang="fr-FR" sz="1400" b="1" dirty="0">
                  <a:solidFill>
                    <a:schemeClr val="tx2"/>
                  </a:solidFill>
                  <a:latin typeface="Montserrat" panose="00000500000000000000" pitchFamily="2" charset="0"/>
                </a:rPr>
                <a:t>450 entreprises françaises</a:t>
              </a:r>
            </a:p>
            <a:p>
              <a:pPr lvl="0" algn="just">
                <a:spcAft>
                  <a:spcPts val="600"/>
                </a:spcAft>
                <a:buClr>
                  <a:srgbClr val="456EA0"/>
                </a:buClr>
                <a:defRPr/>
              </a:pPr>
              <a:r>
                <a:rPr lang="fr-FR" sz="1000" dirty="0">
                  <a:solidFill>
                    <a:srgbClr val="456EA0"/>
                  </a:solidFill>
                  <a:latin typeface="Montserrat" panose="00000500000000000000" pitchFamily="2" charset="0"/>
                </a:rPr>
                <a:t>Sont spécialisées dans le numérique en santé et l’IA en 2023 (+ 50 vs 2022)</a:t>
              </a:r>
              <a:endParaRPr lang="fr-FR" sz="1000" dirty="0"/>
            </a:p>
          </p:txBody>
        </p:sp>
        <p:grpSp>
          <p:nvGrpSpPr>
            <p:cNvPr id="25" name="Groupe 24"/>
            <p:cNvGrpSpPr/>
            <p:nvPr/>
          </p:nvGrpSpPr>
          <p:grpSpPr>
            <a:xfrm>
              <a:off x="602120" y="4853492"/>
              <a:ext cx="3200815" cy="1259593"/>
              <a:chOff x="602120" y="4853492"/>
              <a:chExt cx="3200815" cy="1259593"/>
            </a:xfrm>
          </p:grpSpPr>
          <p:grpSp>
            <p:nvGrpSpPr>
              <p:cNvPr id="18" name="Groupe 17"/>
              <p:cNvGrpSpPr/>
              <p:nvPr/>
            </p:nvGrpSpPr>
            <p:grpSpPr>
              <a:xfrm>
                <a:off x="602120" y="4990619"/>
                <a:ext cx="3200815" cy="1122466"/>
                <a:chOff x="-3172305" y="5331689"/>
                <a:chExt cx="1511825" cy="1122466"/>
              </a:xfrm>
            </p:grpSpPr>
            <p:sp>
              <p:nvSpPr>
                <p:cNvPr id="32" name="Rectangle: Rounded Corners 25">
                  <a:extLst>
                    <a:ext uri="{FF2B5EF4-FFF2-40B4-BE49-F238E27FC236}">
                      <a16:creationId xmlns:a16="http://schemas.microsoft.com/office/drawing/2014/main" id="{123654AC-75B6-D7BE-785A-FFA2D98309FD}"/>
                    </a:ext>
                  </a:extLst>
                </p:cNvPr>
                <p:cNvSpPr/>
                <p:nvPr/>
              </p:nvSpPr>
              <p:spPr>
                <a:xfrm>
                  <a:off x="-3172305" y="5374155"/>
                  <a:ext cx="1511825" cy="1080000"/>
                </a:xfrm>
                <a:prstGeom prst="roundRect">
                  <a:avLst>
                    <a:gd name="adj" fmla="val 2700"/>
                  </a:avLst>
                </a:prstGeom>
                <a:noFill/>
                <a:ln w="12700">
                  <a:solidFill>
                    <a:schemeClr val="accent6">
                      <a:lumMod val="20000"/>
                      <a:lumOff val="80000"/>
                    </a:schemeClr>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Montserrat" panose="00000500000000000000" pitchFamily="2" charset="0"/>
                    <a:ea typeface="+mn-ea"/>
                    <a:cs typeface="+mn-cs"/>
                  </a:endParaRPr>
                </a:p>
              </p:txBody>
            </p:sp>
            <p:sp>
              <p:nvSpPr>
                <p:cNvPr id="33" name="Rectangle 32"/>
                <p:cNvSpPr/>
                <p:nvPr/>
              </p:nvSpPr>
              <p:spPr>
                <a:xfrm rot="5400000">
                  <a:off x="-2882404" y="5204779"/>
                  <a:ext cx="136839" cy="3906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rtlCol="0" anchor="t"/>
                <a:lstStyle/>
                <a:p>
                  <a:pPr marL="227013" indent="-227013" algn="ctr">
                    <a:lnSpc>
                      <a:spcPct val="85000"/>
                    </a:lnSpc>
                    <a:spcAft>
                      <a:spcPts val="1200"/>
                    </a:spcAft>
                    <a:buFont typeface="Arial" pitchFamily="34" charset="0"/>
                    <a:buChar char="•"/>
                  </a:pPr>
                  <a:endParaRPr lang="fr-FR">
                    <a:solidFill>
                      <a:schemeClr val="bg1"/>
                    </a:solidFill>
                    <a:latin typeface="Arial" pitchFamily="34" charset="0"/>
                    <a:cs typeface="Arial" pitchFamily="34" charset="0"/>
                  </a:endParaRPr>
                </a:p>
              </p:txBody>
            </p:sp>
          </p:grpSp>
          <p:pic>
            <p:nvPicPr>
              <p:cNvPr id="20" name="Image 19"/>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00751" y="4853492"/>
                <a:ext cx="360000" cy="360000"/>
              </a:xfrm>
              <a:prstGeom prst="rect">
                <a:avLst/>
              </a:prstGeom>
            </p:spPr>
          </p:pic>
          <p:pic>
            <p:nvPicPr>
              <p:cNvPr id="22" name="Image 21"/>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436651" y="4927047"/>
                <a:ext cx="239603" cy="239603"/>
              </a:xfrm>
              <a:prstGeom prst="rect">
                <a:avLst/>
              </a:prstGeom>
            </p:spPr>
          </p:pic>
        </p:grpSp>
      </p:grpSp>
      <p:sp>
        <p:nvSpPr>
          <p:cNvPr id="60" name="Rectangle 59"/>
          <p:cNvSpPr/>
          <p:nvPr/>
        </p:nvSpPr>
        <p:spPr>
          <a:xfrm rot="5400000">
            <a:off x="2082101" y="1259726"/>
            <a:ext cx="197175" cy="4513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rtlCol="0" anchor="t"/>
          <a:lstStyle/>
          <a:p>
            <a:pPr marL="227013" indent="-227013" algn="ctr">
              <a:lnSpc>
                <a:spcPct val="85000"/>
              </a:lnSpc>
              <a:spcAft>
                <a:spcPts val="1200"/>
              </a:spcAft>
              <a:buFont typeface="Arial" pitchFamily="34" charset="0"/>
              <a:buChar char="•"/>
            </a:pPr>
            <a:endParaRPr lang="fr-FR">
              <a:solidFill>
                <a:schemeClr val="bg1"/>
              </a:solidFill>
              <a:latin typeface="Arial" pitchFamily="34" charset="0"/>
              <a:cs typeface="Arial" pitchFamily="34" charset="0"/>
            </a:endParaRPr>
          </a:p>
        </p:txBody>
      </p:sp>
      <p:pic>
        <p:nvPicPr>
          <p:cNvPr id="11" name="Image 10"/>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2041133" y="1326352"/>
            <a:ext cx="360000" cy="360000"/>
          </a:xfrm>
          <a:prstGeom prst="rect">
            <a:avLst/>
          </a:prstGeom>
        </p:spPr>
      </p:pic>
      <p:sp>
        <p:nvSpPr>
          <p:cNvPr id="61" name="Rectangle 60"/>
          <p:cNvSpPr/>
          <p:nvPr/>
        </p:nvSpPr>
        <p:spPr>
          <a:xfrm rot="10800000">
            <a:off x="3236396" y="3561185"/>
            <a:ext cx="197175" cy="4513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rtlCol="0" anchor="t"/>
          <a:lstStyle/>
          <a:p>
            <a:pPr marL="227013" indent="-227013" algn="ctr">
              <a:lnSpc>
                <a:spcPct val="85000"/>
              </a:lnSpc>
              <a:spcAft>
                <a:spcPts val="1200"/>
              </a:spcAft>
              <a:buFont typeface="Arial" pitchFamily="34" charset="0"/>
              <a:buChar char="•"/>
            </a:pPr>
            <a:endParaRPr lang="fr-FR">
              <a:solidFill>
                <a:schemeClr val="bg1"/>
              </a:solidFill>
              <a:latin typeface="Arial" pitchFamily="34" charset="0"/>
              <a:cs typeface="Arial" pitchFamily="34" charset="0"/>
            </a:endParaRPr>
          </a:p>
        </p:txBody>
      </p:sp>
      <p:pic>
        <p:nvPicPr>
          <p:cNvPr id="14" name="Image 13"/>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160218" y="3597374"/>
            <a:ext cx="360000" cy="360000"/>
          </a:xfrm>
          <a:prstGeom prst="rect">
            <a:avLst/>
          </a:prstGeom>
        </p:spPr>
      </p:pic>
      <p:sp>
        <p:nvSpPr>
          <p:cNvPr id="50" name="Rectangle : coins arrondis 59">
            <a:extLst>
              <a:ext uri="{FF2B5EF4-FFF2-40B4-BE49-F238E27FC236}">
                <a16:creationId xmlns:a16="http://schemas.microsoft.com/office/drawing/2014/main" id="{5B7D3B9C-D6B4-66DD-5C43-58045F50ACA2}"/>
              </a:ext>
            </a:extLst>
          </p:cNvPr>
          <p:cNvSpPr/>
          <p:nvPr/>
        </p:nvSpPr>
        <p:spPr bwMode="auto">
          <a:xfrm>
            <a:off x="276711" y="211164"/>
            <a:ext cx="7808956" cy="360000"/>
          </a:xfrm>
          <a:prstGeom prst="roundRect">
            <a:avLst>
              <a:gd name="adj" fmla="val 6566"/>
            </a:avLst>
          </a:prstGeom>
          <a:solidFill>
            <a:schemeClr val="bg1">
              <a:alpha val="92000"/>
            </a:schemeClr>
          </a:solidFill>
          <a:ln w="9525" cap="flat" cmpd="sng">
            <a:noFill/>
            <a:prstDash val="solid"/>
            <a:round/>
            <a:headEnd/>
            <a:tailEnd/>
          </a:ln>
          <a:effectLst/>
        </p:spPr>
        <p:txBody>
          <a:bodyPr vert="horz" lIns="144000" tIns="72000" rIns="144000" bIns="72000" anchor="t"/>
          <a:lstStyle/>
          <a:p>
            <a:pPr marL="360000" marR="0" lvl="0" indent="0" algn="l" defTabSz="121917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a:ln>
                <a:noFill/>
              </a:ln>
              <a:solidFill>
                <a:srgbClr val="456EA0"/>
              </a:solidFill>
              <a:effectLst/>
              <a:uLnTx/>
              <a:uFillTx/>
              <a:latin typeface="Montserrat SemiBold" panose="00000700000000000000" pitchFamily="2" charset="0"/>
              <a:ea typeface="+mn-ea"/>
              <a:cs typeface="+mn-cs"/>
            </a:endParaRPr>
          </a:p>
        </p:txBody>
      </p:sp>
      <p:sp>
        <p:nvSpPr>
          <p:cNvPr id="6" name="Titre 5"/>
          <p:cNvSpPr>
            <a:spLocks noGrp="1"/>
          </p:cNvSpPr>
          <p:nvPr>
            <p:ph type="title"/>
          </p:nvPr>
        </p:nvSpPr>
        <p:spPr>
          <a:xfrm>
            <a:off x="287354" y="228364"/>
            <a:ext cx="11578167" cy="338756"/>
          </a:xfrm>
        </p:spPr>
        <p:txBody>
          <a:bodyPr/>
          <a:lstStyle/>
          <a:p>
            <a:r>
              <a:rPr lang="fr-FR" sz="2000" dirty="0">
                <a:latin typeface="Montserrat" panose="00000500000000000000"/>
              </a:rPr>
              <a:t>IA et santé en France: un positionnement au premier rang </a:t>
            </a:r>
          </a:p>
        </p:txBody>
      </p:sp>
      <p:sp>
        <p:nvSpPr>
          <p:cNvPr id="3" name="ZoneTexte 2">
            <a:extLst>
              <a:ext uri="{FF2B5EF4-FFF2-40B4-BE49-F238E27FC236}">
                <a16:creationId xmlns:a16="http://schemas.microsoft.com/office/drawing/2014/main" id="{132C0B82-8F2F-885C-CC3D-C9B1A60DC20F}"/>
              </a:ext>
            </a:extLst>
          </p:cNvPr>
          <p:cNvSpPr txBox="1"/>
          <p:nvPr/>
        </p:nvSpPr>
        <p:spPr>
          <a:xfrm>
            <a:off x="3516309" y="5249758"/>
            <a:ext cx="2526819" cy="1315745"/>
          </a:xfrm>
          <a:prstGeom prst="rect">
            <a:avLst/>
          </a:prstGeom>
          <a:solidFill>
            <a:schemeClr val="bg1"/>
          </a:solidFill>
        </p:spPr>
        <p:txBody>
          <a:bodyPr wrap="square">
            <a:spAutoFit/>
          </a:bodyPr>
          <a:lstStyle/>
          <a:p>
            <a:pPr>
              <a:spcAft>
                <a:spcPts val="300"/>
              </a:spcAft>
              <a:buClr>
                <a:schemeClr val="tx2"/>
              </a:buClr>
              <a:defRPr/>
            </a:pPr>
            <a:endParaRPr lang="fr-FR" sz="800" dirty="0">
              <a:solidFill>
                <a:schemeClr val="accent6"/>
              </a:solidFill>
              <a:latin typeface="Montserrat" panose="00000500000000000000" pitchFamily="2" charset="0"/>
            </a:endParaRPr>
          </a:p>
          <a:p>
            <a:pPr marL="171450" indent="-171450">
              <a:spcAft>
                <a:spcPts val="300"/>
              </a:spcAft>
              <a:buClr>
                <a:schemeClr val="tx2"/>
              </a:buClr>
              <a:buFont typeface="Arial" panose="020B0604020202020204" pitchFamily="34" charset="0"/>
              <a:buChar char="•"/>
              <a:defRPr/>
            </a:pPr>
            <a:r>
              <a:rPr lang="fr-FR" sz="800" b="1" dirty="0">
                <a:solidFill>
                  <a:schemeClr val="accent6"/>
                </a:solidFill>
                <a:latin typeface="Montserrat" panose="00000500000000000000" pitchFamily="2" charset="0"/>
              </a:rPr>
              <a:t>Innovation /  IA  </a:t>
            </a:r>
            <a:r>
              <a:rPr lang="fr-FR" sz="800" dirty="0">
                <a:solidFill>
                  <a:schemeClr val="accent6"/>
                </a:solidFill>
                <a:latin typeface="Montserrat" panose="00000500000000000000" pitchFamily="2" charset="0"/>
              </a:rPr>
              <a:t>:  Le CHU est en train de se structurer pour mettre en place une délégation médico administrative chargée de déployer les innovations dans tous les champs avec un groupe spécifique sur l’IA</a:t>
            </a:r>
          </a:p>
          <a:p>
            <a:pPr marL="366713" lvl="1" indent="-184150">
              <a:spcAft>
                <a:spcPts val="300"/>
              </a:spcAft>
              <a:buClr>
                <a:schemeClr val="tx2"/>
              </a:buClr>
              <a:buFont typeface="Arial" panose="020B0604020202020204" pitchFamily="34" charset="0"/>
              <a:buChar char="•"/>
              <a:defRPr/>
            </a:pPr>
            <a:r>
              <a:rPr lang="fr-FR" sz="800" dirty="0">
                <a:solidFill>
                  <a:schemeClr val="accent6"/>
                </a:solidFill>
                <a:latin typeface="Montserrat" panose="00000500000000000000" pitchFamily="2" charset="0"/>
              </a:rPr>
              <a:t>Faire le point sur l’existant </a:t>
            </a:r>
          </a:p>
          <a:p>
            <a:pPr marL="366713" lvl="1" indent="-184150">
              <a:spcAft>
                <a:spcPts val="300"/>
              </a:spcAft>
              <a:buClr>
                <a:schemeClr val="tx2"/>
              </a:buClr>
              <a:buFont typeface="Arial" panose="020B0604020202020204" pitchFamily="34" charset="0"/>
              <a:buChar char="•"/>
              <a:defRPr/>
            </a:pPr>
            <a:r>
              <a:rPr lang="fr-FR" sz="800" dirty="0">
                <a:solidFill>
                  <a:schemeClr val="accent6"/>
                </a:solidFill>
                <a:latin typeface="Montserrat" panose="00000500000000000000" pitchFamily="2" charset="0"/>
              </a:rPr>
              <a:t>Evaluer les besoins futurs</a:t>
            </a:r>
          </a:p>
        </p:txBody>
      </p:sp>
      <p:pic>
        <p:nvPicPr>
          <p:cNvPr id="5" name="Picture 2" descr="CHU de Rouen">
            <a:extLst>
              <a:ext uri="{FF2B5EF4-FFF2-40B4-BE49-F238E27FC236}">
                <a16:creationId xmlns:a16="http://schemas.microsoft.com/office/drawing/2014/main" id="{3584E93A-85F2-4A23-E7F7-675049EDAA4D}"/>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4570174" y="4849197"/>
            <a:ext cx="685264" cy="6141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7416571"/>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Couverture">
  <a:themeElements>
    <a:clrScheme name="LPSA">
      <a:dk1>
        <a:srgbClr val="003CA5"/>
      </a:dk1>
      <a:lt1>
        <a:srgbClr val="FFFFFF"/>
      </a:lt1>
      <a:dk2>
        <a:srgbClr val="1AA6A6"/>
      </a:dk2>
      <a:lt2>
        <a:srgbClr val="E7E6E6"/>
      </a:lt2>
      <a:accent1>
        <a:srgbClr val="E7F7F6"/>
      </a:accent1>
      <a:accent2>
        <a:srgbClr val="FFCB05"/>
      </a:accent2>
      <a:accent3>
        <a:srgbClr val="F38020"/>
      </a:accent3>
      <a:accent4>
        <a:srgbClr val="E8234E"/>
      </a:accent4>
      <a:accent5>
        <a:srgbClr val="81329B"/>
      </a:accent5>
      <a:accent6>
        <a:srgbClr val="365986"/>
      </a:accent6>
      <a:hlink>
        <a:srgbClr val="003CA5"/>
      </a:hlink>
      <a:folHlink>
        <a:srgbClr val="954F72"/>
      </a:folHlink>
    </a:clrScheme>
    <a:fontScheme name="LPSA">
      <a:majorFont>
        <a:latin typeface="Montserrat"/>
        <a:ea typeface=""/>
        <a:cs typeface=""/>
      </a:majorFont>
      <a:minorFont>
        <a:latin typeface="Montserra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12_Fond blanc">
  <a:themeElements>
    <a:clrScheme name="LPSA">
      <a:dk1>
        <a:srgbClr val="003CA5"/>
      </a:dk1>
      <a:lt1>
        <a:srgbClr val="FFFFFF"/>
      </a:lt1>
      <a:dk2>
        <a:srgbClr val="1AA6A6"/>
      </a:dk2>
      <a:lt2>
        <a:srgbClr val="E7E6E6"/>
      </a:lt2>
      <a:accent1>
        <a:srgbClr val="E7F7F6"/>
      </a:accent1>
      <a:accent2>
        <a:srgbClr val="FFCB05"/>
      </a:accent2>
      <a:accent3>
        <a:srgbClr val="F38020"/>
      </a:accent3>
      <a:accent4>
        <a:srgbClr val="E8234E"/>
      </a:accent4>
      <a:accent5>
        <a:srgbClr val="81329B"/>
      </a:accent5>
      <a:accent6>
        <a:srgbClr val="456EA0"/>
      </a:accent6>
      <a:hlink>
        <a:srgbClr val="003CA5"/>
      </a:hlink>
      <a:folHlink>
        <a:srgbClr val="954F72"/>
      </a:folHlink>
    </a:clrScheme>
    <a:fontScheme name="Office Classique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2"/>
        </a:solidFill>
        <a:ln>
          <a:noFill/>
        </a:ln>
      </a:spPr>
      <a:bodyPr tIns="91440" rtlCol="0" anchor="t"/>
      <a:lstStyle>
        <a:defPPr marL="227013" indent="-227013">
          <a:lnSpc>
            <a:spcPct val="85000"/>
          </a:lnSpc>
          <a:spcAft>
            <a:spcPts val="1200"/>
          </a:spcAft>
          <a:buFont typeface="Arial" pitchFamily="34" charset="0"/>
          <a:buChar char="•"/>
          <a:defRPr dirty="0" smtClean="0">
            <a:solidFill>
              <a:schemeClr val="bg1"/>
            </a:solidFill>
            <a:latin typeface="Arial" pitchFamily="34" charset="0"/>
            <a:cs typeface="Arial" pitchFamily="34" charset="0"/>
          </a:defRPr>
        </a:defPPr>
      </a:lstStyle>
      <a:style>
        <a:lnRef idx="2">
          <a:schemeClr val="accent1">
            <a:shade val="50000"/>
          </a:schemeClr>
        </a:lnRef>
        <a:fillRef idx="1">
          <a:schemeClr val="accent1"/>
        </a:fillRef>
        <a:effectRef idx="0">
          <a:schemeClr val="accent1"/>
        </a:effectRef>
        <a:fontRef idx="minor">
          <a:schemeClr val="lt1"/>
        </a:fontRef>
      </a:style>
    </a:spDef>
    <a:txDef>
      <a:spPr/>
      <a:bodyPr vert="horz" lIns="0" tIns="91440" rIns="91440" bIns="45720" rtlCol="0">
        <a:normAutofit/>
      </a:bodyPr>
      <a:lstStyle>
        <a:defPPr marL="228600" marR="0" indent="-228600" algn="l" defTabSz="914400" rtl="0" eaLnBrk="1" fontAlgn="auto" latinLnBrk="0" hangingPunct="1">
          <a:lnSpc>
            <a:spcPct val="85000"/>
          </a:lnSpc>
          <a:spcBef>
            <a:spcPts val="0"/>
          </a:spcBef>
          <a:spcAft>
            <a:spcPts val="1200"/>
          </a:spcAft>
          <a:buClr>
            <a:schemeClr val="accent2"/>
          </a:buClr>
          <a:buSzPct val="120000"/>
          <a:buFont typeface="Arial" pitchFamily="34" charset="0"/>
          <a:buChar char="•"/>
          <a:tabLst/>
          <a:defRPr kumimoji="0" sz="2000" b="0" i="0" u="none" strike="noStrike" kern="1200" cap="none" spc="0" normalizeH="0" baseline="0" noProof="0" smtClean="0">
            <a:ln>
              <a:noFill/>
            </a:ln>
            <a:solidFill>
              <a:schemeClr val="accent2"/>
            </a:solidFill>
            <a:effectLst/>
            <a:uLnTx/>
            <a:uFillTx/>
            <a:latin typeface="Arial" pitchFamily="34" charset="0"/>
            <a:ea typeface="+mn-ea"/>
            <a:cs typeface="Arial" pitchFamily="34" charset="0"/>
          </a:defRPr>
        </a:defPPr>
      </a:lstStyle>
    </a:txDef>
  </a:objectDefaults>
  <a:extraClrSchemeLst/>
  <a:extLst>
    <a:ext uri="{05A4C25C-085E-4340-85A3-A5531E510DB2}">
      <thm15:themeFamily xmlns:thm15="http://schemas.microsoft.com/office/thememl/2012/main" name="Nouveau modèle 2018" id="{3F5DD1A7-D5D2-4D21-BB93-83805FA7E044}" vid="{873F5A7F-A6EC-4259-BF0B-F881C0C1AA48}"/>
    </a:ext>
  </a:ext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Fond blanc">
  <a:themeElements>
    <a:clrScheme name="LPSA">
      <a:dk1>
        <a:srgbClr val="003CA5"/>
      </a:dk1>
      <a:lt1>
        <a:srgbClr val="FFFFFF"/>
      </a:lt1>
      <a:dk2>
        <a:srgbClr val="1AA6A6"/>
      </a:dk2>
      <a:lt2>
        <a:srgbClr val="E7E6E6"/>
      </a:lt2>
      <a:accent1>
        <a:srgbClr val="E7F7F6"/>
      </a:accent1>
      <a:accent2>
        <a:srgbClr val="FFCB05"/>
      </a:accent2>
      <a:accent3>
        <a:srgbClr val="F38020"/>
      </a:accent3>
      <a:accent4>
        <a:srgbClr val="E8234E"/>
      </a:accent4>
      <a:accent5>
        <a:srgbClr val="81329B"/>
      </a:accent5>
      <a:accent6>
        <a:srgbClr val="456EA0"/>
      </a:accent6>
      <a:hlink>
        <a:srgbClr val="003CA5"/>
      </a:hlink>
      <a:folHlink>
        <a:srgbClr val="954F72"/>
      </a:folHlink>
    </a:clrScheme>
    <a:fontScheme name="Office Classique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2"/>
        </a:solidFill>
        <a:ln>
          <a:noFill/>
        </a:ln>
      </a:spPr>
      <a:bodyPr tIns="91440" rtlCol="0" anchor="t"/>
      <a:lstStyle>
        <a:defPPr marL="227013" indent="-227013">
          <a:lnSpc>
            <a:spcPct val="85000"/>
          </a:lnSpc>
          <a:spcAft>
            <a:spcPts val="1200"/>
          </a:spcAft>
          <a:buFont typeface="Arial" pitchFamily="34" charset="0"/>
          <a:buChar char="•"/>
          <a:defRPr dirty="0" smtClean="0">
            <a:solidFill>
              <a:schemeClr val="bg1"/>
            </a:solidFill>
            <a:latin typeface="Arial" pitchFamily="34" charset="0"/>
            <a:cs typeface="Arial" pitchFamily="34" charset="0"/>
          </a:defRPr>
        </a:defPPr>
      </a:lstStyle>
      <a:style>
        <a:lnRef idx="2">
          <a:schemeClr val="accent1">
            <a:shade val="50000"/>
          </a:schemeClr>
        </a:lnRef>
        <a:fillRef idx="1">
          <a:schemeClr val="accent1"/>
        </a:fillRef>
        <a:effectRef idx="0">
          <a:schemeClr val="accent1"/>
        </a:effectRef>
        <a:fontRef idx="minor">
          <a:schemeClr val="lt1"/>
        </a:fontRef>
      </a:style>
    </a:spDef>
    <a:txDef>
      <a:spPr/>
      <a:bodyPr vert="horz" lIns="0" tIns="91440" rIns="91440" bIns="45720" rtlCol="0">
        <a:normAutofit/>
      </a:bodyPr>
      <a:lstStyle>
        <a:defPPr marL="228600" marR="0" indent="-228600" algn="l" defTabSz="914400" rtl="0" eaLnBrk="1" fontAlgn="auto" latinLnBrk="0" hangingPunct="1">
          <a:lnSpc>
            <a:spcPct val="85000"/>
          </a:lnSpc>
          <a:spcBef>
            <a:spcPts val="0"/>
          </a:spcBef>
          <a:spcAft>
            <a:spcPts val="1200"/>
          </a:spcAft>
          <a:buClr>
            <a:schemeClr val="accent2"/>
          </a:buClr>
          <a:buSzPct val="120000"/>
          <a:buFont typeface="Arial" pitchFamily="34" charset="0"/>
          <a:buChar char="•"/>
          <a:tabLst/>
          <a:defRPr kumimoji="0" sz="2000" b="0" i="0" u="none" strike="noStrike" kern="1200" cap="none" spc="0" normalizeH="0" baseline="0" noProof="0" smtClean="0">
            <a:ln>
              <a:noFill/>
            </a:ln>
            <a:solidFill>
              <a:schemeClr val="accent2"/>
            </a:solidFill>
            <a:effectLst/>
            <a:uLnTx/>
            <a:uFillTx/>
            <a:latin typeface="Arial" pitchFamily="34" charset="0"/>
            <a:ea typeface="+mn-ea"/>
            <a:cs typeface="Arial" pitchFamily="34" charset="0"/>
          </a:defRPr>
        </a:defPPr>
      </a:lstStyle>
    </a:txDef>
  </a:objectDefaults>
  <a:extraClrSchemeLst/>
  <a:extLst>
    <a:ext uri="{05A4C25C-085E-4340-85A3-A5531E510DB2}">
      <thm15:themeFamily xmlns:thm15="http://schemas.microsoft.com/office/thememl/2012/main" name="Nouveau modèle 2018" id="{3F5DD1A7-D5D2-4D21-BB93-83805FA7E044}" vid="{873F5A7F-A6EC-4259-BF0B-F881C0C1AA48}"/>
    </a:ext>
  </a:extLst>
</a:theme>
</file>

<file path=ppt/theme/theme3.xml><?xml version="1.0" encoding="utf-8"?>
<a:theme xmlns:a="http://schemas.openxmlformats.org/drawingml/2006/main" name="3_Fond blanc">
  <a:themeElements>
    <a:clrScheme name="LPSA">
      <a:dk1>
        <a:srgbClr val="003CA5"/>
      </a:dk1>
      <a:lt1>
        <a:srgbClr val="FFFFFF"/>
      </a:lt1>
      <a:dk2>
        <a:srgbClr val="1AA6A6"/>
      </a:dk2>
      <a:lt2>
        <a:srgbClr val="E7E6E6"/>
      </a:lt2>
      <a:accent1>
        <a:srgbClr val="E7F7F6"/>
      </a:accent1>
      <a:accent2>
        <a:srgbClr val="FFCB05"/>
      </a:accent2>
      <a:accent3>
        <a:srgbClr val="F38020"/>
      </a:accent3>
      <a:accent4>
        <a:srgbClr val="E8234E"/>
      </a:accent4>
      <a:accent5>
        <a:srgbClr val="81329B"/>
      </a:accent5>
      <a:accent6>
        <a:srgbClr val="456EA0"/>
      </a:accent6>
      <a:hlink>
        <a:srgbClr val="003CA5"/>
      </a:hlink>
      <a:folHlink>
        <a:srgbClr val="954F72"/>
      </a:folHlink>
    </a:clrScheme>
    <a:fontScheme name="Office Classique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2"/>
        </a:solidFill>
        <a:ln>
          <a:noFill/>
        </a:ln>
      </a:spPr>
      <a:bodyPr tIns="91440" rtlCol="0" anchor="t"/>
      <a:lstStyle>
        <a:defPPr marL="227013" indent="-227013">
          <a:lnSpc>
            <a:spcPct val="85000"/>
          </a:lnSpc>
          <a:spcAft>
            <a:spcPts val="1200"/>
          </a:spcAft>
          <a:buFont typeface="Arial" pitchFamily="34" charset="0"/>
          <a:buChar char="•"/>
          <a:defRPr dirty="0" smtClean="0">
            <a:solidFill>
              <a:schemeClr val="bg1"/>
            </a:solidFill>
            <a:latin typeface="Arial" pitchFamily="34" charset="0"/>
            <a:cs typeface="Arial" pitchFamily="34" charset="0"/>
          </a:defRPr>
        </a:defPPr>
      </a:lstStyle>
      <a:style>
        <a:lnRef idx="2">
          <a:schemeClr val="accent1">
            <a:shade val="50000"/>
          </a:schemeClr>
        </a:lnRef>
        <a:fillRef idx="1">
          <a:schemeClr val="accent1"/>
        </a:fillRef>
        <a:effectRef idx="0">
          <a:schemeClr val="accent1"/>
        </a:effectRef>
        <a:fontRef idx="minor">
          <a:schemeClr val="lt1"/>
        </a:fontRef>
      </a:style>
    </a:spDef>
    <a:txDef>
      <a:spPr/>
      <a:bodyPr vert="horz" lIns="0" tIns="91440" rIns="91440" bIns="45720" rtlCol="0">
        <a:normAutofit/>
      </a:bodyPr>
      <a:lstStyle>
        <a:defPPr marL="228600" marR="0" indent="-228600" algn="l" defTabSz="914400" rtl="0" eaLnBrk="1" fontAlgn="auto" latinLnBrk="0" hangingPunct="1">
          <a:lnSpc>
            <a:spcPct val="85000"/>
          </a:lnSpc>
          <a:spcBef>
            <a:spcPts val="0"/>
          </a:spcBef>
          <a:spcAft>
            <a:spcPts val="1200"/>
          </a:spcAft>
          <a:buClr>
            <a:schemeClr val="accent2"/>
          </a:buClr>
          <a:buSzPct val="120000"/>
          <a:buFont typeface="Arial" pitchFamily="34" charset="0"/>
          <a:buChar char="•"/>
          <a:tabLst/>
          <a:defRPr kumimoji="0" sz="2000" b="0" i="0" u="none" strike="noStrike" kern="1200" cap="none" spc="0" normalizeH="0" baseline="0" noProof="0" smtClean="0">
            <a:ln>
              <a:noFill/>
            </a:ln>
            <a:solidFill>
              <a:schemeClr val="accent2"/>
            </a:solidFill>
            <a:effectLst/>
            <a:uLnTx/>
            <a:uFillTx/>
            <a:latin typeface="Arial" pitchFamily="34" charset="0"/>
            <a:ea typeface="+mn-ea"/>
            <a:cs typeface="Arial" pitchFamily="34" charset="0"/>
          </a:defRPr>
        </a:defPPr>
      </a:lstStyle>
    </a:txDef>
  </a:objectDefaults>
  <a:extraClrSchemeLst/>
  <a:extLst>
    <a:ext uri="{05A4C25C-085E-4340-85A3-A5531E510DB2}">
      <thm15:themeFamily xmlns:thm15="http://schemas.microsoft.com/office/thememl/2012/main" name="Nouveau modèle 2018" id="{3F5DD1A7-D5D2-4D21-BB93-83805FA7E044}" vid="{873F5A7F-A6EC-4259-BF0B-F881C0C1AA48}"/>
    </a:ext>
  </a:extLst>
</a:theme>
</file>

<file path=ppt/theme/theme4.xml><?xml version="1.0" encoding="utf-8"?>
<a:theme xmlns:a="http://schemas.openxmlformats.org/drawingml/2006/main" name="4_Fond blanc">
  <a:themeElements>
    <a:clrScheme name="LPSA">
      <a:dk1>
        <a:srgbClr val="003CA5"/>
      </a:dk1>
      <a:lt1>
        <a:srgbClr val="FFFFFF"/>
      </a:lt1>
      <a:dk2>
        <a:srgbClr val="1AA6A6"/>
      </a:dk2>
      <a:lt2>
        <a:srgbClr val="E7E6E6"/>
      </a:lt2>
      <a:accent1>
        <a:srgbClr val="E7F7F6"/>
      </a:accent1>
      <a:accent2>
        <a:srgbClr val="FFCB05"/>
      </a:accent2>
      <a:accent3>
        <a:srgbClr val="F38020"/>
      </a:accent3>
      <a:accent4>
        <a:srgbClr val="E8234E"/>
      </a:accent4>
      <a:accent5>
        <a:srgbClr val="81329B"/>
      </a:accent5>
      <a:accent6>
        <a:srgbClr val="456EA0"/>
      </a:accent6>
      <a:hlink>
        <a:srgbClr val="003CA5"/>
      </a:hlink>
      <a:folHlink>
        <a:srgbClr val="954F72"/>
      </a:folHlink>
    </a:clrScheme>
    <a:fontScheme name="Office Classique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2"/>
        </a:solidFill>
        <a:ln>
          <a:noFill/>
        </a:ln>
      </a:spPr>
      <a:bodyPr tIns="91440" rtlCol="0" anchor="t"/>
      <a:lstStyle>
        <a:defPPr marL="227013" indent="-227013">
          <a:lnSpc>
            <a:spcPct val="85000"/>
          </a:lnSpc>
          <a:spcAft>
            <a:spcPts val="1200"/>
          </a:spcAft>
          <a:buFont typeface="Arial" pitchFamily="34" charset="0"/>
          <a:buChar char="•"/>
          <a:defRPr dirty="0" smtClean="0">
            <a:solidFill>
              <a:schemeClr val="bg1"/>
            </a:solidFill>
            <a:latin typeface="Arial" pitchFamily="34" charset="0"/>
            <a:cs typeface="Arial" pitchFamily="34" charset="0"/>
          </a:defRPr>
        </a:defPPr>
      </a:lstStyle>
      <a:style>
        <a:lnRef idx="2">
          <a:schemeClr val="accent1">
            <a:shade val="50000"/>
          </a:schemeClr>
        </a:lnRef>
        <a:fillRef idx="1">
          <a:schemeClr val="accent1"/>
        </a:fillRef>
        <a:effectRef idx="0">
          <a:schemeClr val="accent1"/>
        </a:effectRef>
        <a:fontRef idx="minor">
          <a:schemeClr val="lt1"/>
        </a:fontRef>
      </a:style>
    </a:spDef>
    <a:txDef>
      <a:spPr/>
      <a:bodyPr vert="horz" lIns="0" tIns="91440" rIns="91440" bIns="45720" rtlCol="0">
        <a:normAutofit/>
      </a:bodyPr>
      <a:lstStyle>
        <a:defPPr marL="228600" marR="0" indent="-228600" algn="l" defTabSz="914400" rtl="0" eaLnBrk="1" fontAlgn="auto" latinLnBrk="0" hangingPunct="1">
          <a:lnSpc>
            <a:spcPct val="85000"/>
          </a:lnSpc>
          <a:spcBef>
            <a:spcPts val="0"/>
          </a:spcBef>
          <a:spcAft>
            <a:spcPts val="1200"/>
          </a:spcAft>
          <a:buClr>
            <a:schemeClr val="accent2"/>
          </a:buClr>
          <a:buSzPct val="120000"/>
          <a:buFont typeface="Arial" pitchFamily="34" charset="0"/>
          <a:buChar char="•"/>
          <a:tabLst/>
          <a:defRPr kumimoji="0" sz="2000" b="0" i="0" u="none" strike="noStrike" kern="1200" cap="none" spc="0" normalizeH="0" baseline="0" noProof="0" smtClean="0">
            <a:ln>
              <a:noFill/>
            </a:ln>
            <a:solidFill>
              <a:schemeClr val="accent2"/>
            </a:solidFill>
            <a:effectLst/>
            <a:uLnTx/>
            <a:uFillTx/>
            <a:latin typeface="Arial" pitchFamily="34" charset="0"/>
            <a:ea typeface="+mn-ea"/>
            <a:cs typeface="Arial" pitchFamily="34" charset="0"/>
          </a:defRPr>
        </a:defPPr>
      </a:lstStyle>
    </a:txDef>
  </a:objectDefaults>
  <a:extraClrSchemeLst/>
  <a:extLst>
    <a:ext uri="{05A4C25C-085E-4340-85A3-A5531E510DB2}">
      <thm15:themeFamily xmlns:thm15="http://schemas.microsoft.com/office/thememl/2012/main" name="Nouveau modèle 2018" id="{3F5DD1A7-D5D2-4D21-BB93-83805FA7E044}" vid="{873F5A7F-A6EC-4259-BF0B-F881C0C1AA48}"/>
    </a:ext>
  </a:extLst>
</a:theme>
</file>

<file path=ppt/theme/theme5.xml><?xml version="1.0" encoding="utf-8"?>
<a:theme xmlns:a="http://schemas.openxmlformats.org/drawingml/2006/main" name="Intercalaires ">
  <a:themeElements>
    <a:clrScheme name="LPSA">
      <a:dk1>
        <a:srgbClr val="003CA5"/>
      </a:dk1>
      <a:lt1>
        <a:srgbClr val="FFFFFF"/>
      </a:lt1>
      <a:dk2>
        <a:srgbClr val="1AA6A6"/>
      </a:dk2>
      <a:lt2>
        <a:srgbClr val="E7E6E6"/>
      </a:lt2>
      <a:accent1>
        <a:srgbClr val="E7F7F6"/>
      </a:accent1>
      <a:accent2>
        <a:srgbClr val="FFCB05"/>
      </a:accent2>
      <a:accent3>
        <a:srgbClr val="F38020"/>
      </a:accent3>
      <a:accent4>
        <a:srgbClr val="E8234E"/>
      </a:accent4>
      <a:accent5>
        <a:srgbClr val="81329B"/>
      </a:accent5>
      <a:accent6>
        <a:srgbClr val="456EA0"/>
      </a:accent6>
      <a:hlink>
        <a:srgbClr val="003CA5"/>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Nouveau modèle 2018" id="{3F5DD1A7-D5D2-4D21-BB93-83805FA7E044}" vid="{0BABB28F-AFCD-43AE-8C6C-D8028DA50D93}"/>
    </a:ext>
  </a:extLst>
</a:theme>
</file>

<file path=ppt/theme/theme6.xml><?xml version="1.0" encoding="utf-8"?>
<a:theme xmlns:a="http://schemas.openxmlformats.org/drawingml/2006/main" name="3_Conception personnalisée">
  <a:themeElements>
    <a:clrScheme name="LPSA">
      <a:dk1>
        <a:srgbClr val="003CA5"/>
      </a:dk1>
      <a:lt1>
        <a:srgbClr val="FFFFFF"/>
      </a:lt1>
      <a:dk2>
        <a:srgbClr val="1AA6A6"/>
      </a:dk2>
      <a:lt2>
        <a:srgbClr val="E7E6E6"/>
      </a:lt2>
      <a:accent1>
        <a:srgbClr val="E7F7F6"/>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1_Fond blanc">
  <a:themeElements>
    <a:clrScheme name="LPSA">
      <a:dk1>
        <a:srgbClr val="003CA5"/>
      </a:dk1>
      <a:lt1>
        <a:srgbClr val="FFFFFF"/>
      </a:lt1>
      <a:dk2>
        <a:srgbClr val="1AA6A6"/>
      </a:dk2>
      <a:lt2>
        <a:srgbClr val="E7E6E6"/>
      </a:lt2>
      <a:accent1>
        <a:srgbClr val="E7F7F6"/>
      </a:accent1>
      <a:accent2>
        <a:srgbClr val="FFCB05"/>
      </a:accent2>
      <a:accent3>
        <a:srgbClr val="F38020"/>
      </a:accent3>
      <a:accent4>
        <a:srgbClr val="E8234E"/>
      </a:accent4>
      <a:accent5>
        <a:srgbClr val="81329B"/>
      </a:accent5>
      <a:accent6>
        <a:srgbClr val="456EA0"/>
      </a:accent6>
      <a:hlink>
        <a:srgbClr val="003CA5"/>
      </a:hlink>
      <a:folHlink>
        <a:srgbClr val="954F72"/>
      </a:folHlink>
    </a:clrScheme>
    <a:fontScheme name="La poste sante">
      <a:majorFont>
        <a:latin typeface="Montserrat ExtraBold"/>
        <a:ea typeface=""/>
        <a:cs typeface=""/>
      </a:majorFont>
      <a:minorFont>
        <a:latin typeface="Montserrat"/>
        <a:ea typeface=""/>
        <a:cs typeface=""/>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2"/>
        </a:solidFill>
        <a:ln>
          <a:noFill/>
        </a:ln>
      </a:spPr>
      <a:bodyPr tIns="91440" rtlCol="0" anchor="t"/>
      <a:lstStyle>
        <a:defPPr marL="227013" indent="-227013">
          <a:lnSpc>
            <a:spcPct val="85000"/>
          </a:lnSpc>
          <a:spcAft>
            <a:spcPts val="1200"/>
          </a:spcAft>
          <a:buFont typeface="Arial" pitchFamily="34" charset="0"/>
          <a:buChar char="•"/>
          <a:defRPr dirty="0" smtClean="0">
            <a:solidFill>
              <a:schemeClr val="bg1"/>
            </a:solidFill>
            <a:latin typeface="Arial" pitchFamily="34" charset="0"/>
            <a:cs typeface="Arial" pitchFamily="34" charset="0"/>
          </a:defRPr>
        </a:defPPr>
      </a:lstStyle>
      <a:style>
        <a:lnRef idx="2">
          <a:schemeClr val="accent1">
            <a:shade val="50000"/>
          </a:schemeClr>
        </a:lnRef>
        <a:fillRef idx="1">
          <a:schemeClr val="accent1"/>
        </a:fillRef>
        <a:effectRef idx="0">
          <a:schemeClr val="accent1"/>
        </a:effectRef>
        <a:fontRef idx="minor">
          <a:schemeClr val="lt1"/>
        </a:fontRef>
      </a:style>
    </a:spDef>
    <a:txDef>
      <a:spPr/>
      <a:bodyPr vert="horz" lIns="0" tIns="91440" rIns="91440" bIns="45720" rtlCol="0">
        <a:normAutofit/>
      </a:bodyPr>
      <a:lstStyle>
        <a:defPPr marL="228600" marR="0" indent="-228600" algn="l" defTabSz="914400" rtl="0" eaLnBrk="1" fontAlgn="auto" latinLnBrk="0" hangingPunct="1">
          <a:lnSpc>
            <a:spcPct val="85000"/>
          </a:lnSpc>
          <a:spcBef>
            <a:spcPts val="0"/>
          </a:spcBef>
          <a:spcAft>
            <a:spcPts val="1200"/>
          </a:spcAft>
          <a:buClr>
            <a:schemeClr val="accent2"/>
          </a:buClr>
          <a:buSzPct val="120000"/>
          <a:buFont typeface="Arial" pitchFamily="34" charset="0"/>
          <a:buChar char="•"/>
          <a:tabLst/>
          <a:defRPr kumimoji="0" sz="2000" b="0" i="0" u="none" strike="noStrike" kern="1200" cap="none" spc="0" normalizeH="0" baseline="0" noProof="0" smtClean="0">
            <a:ln>
              <a:noFill/>
            </a:ln>
            <a:solidFill>
              <a:schemeClr val="accent2"/>
            </a:solidFill>
            <a:effectLst/>
            <a:uLnTx/>
            <a:uFillTx/>
            <a:latin typeface="Arial" pitchFamily="34" charset="0"/>
            <a:ea typeface="+mn-ea"/>
            <a:cs typeface="Arial" pitchFamily="34" charset="0"/>
          </a:defRPr>
        </a:defPPr>
      </a:lstStyle>
    </a:txDef>
  </a:objectDefaults>
  <a:extraClrSchemeLst/>
  <a:extLst>
    <a:ext uri="{05A4C25C-085E-4340-85A3-A5531E510DB2}">
      <thm15:themeFamily xmlns:thm15="http://schemas.microsoft.com/office/thememl/2012/main" name="Nouveau modèle 2018" id="{3F5DD1A7-D5D2-4D21-BB93-83805FA7E044}" vid="{873F5A7F-A6EC-4259-BF0B-F881C0C1AA48}"/>
    </a:ext>
  </a:extLst>
</a:theme>
</file>

<file path=ppt/theme/theme8.xml><?xml version="1.0" encoding="utf-8"?>
<a:theme xmlns:a="http://schemas.openxmlformats.org/drawingml/2006/main" name="6_Fond blanc">
  <a:themeElements>
    <a:clrScheme name="LPSA">
      <a:dk1>
        <a:srgbClr val="003CA5"/>
      </a:dk1>
      <a:lt1>
        <a:srgbClr val="FFFFFF"/>
      </a:lt1>
      <a:dk2>
        <a:srgbClr val="1AA6A6"/>
      </a:dk2>
      <a:lt2>
        <a:srgbClr val="E7E6E6"/>
      </a:lt2>
      <a:accent1>
        <a:srgbClr val="E7F7F6"/>
      </a:accent1>
      <a:accent2>
        <a:srgbClr val="FFCB05"/>
      </a:accent2>
      <a:accent3>
        <a:srgbClr val="F38020"/>
      </a:accent3>
      <a:accent4>
        <a:srgbClr val="E8234E"/>
      </a:accent4>
      <a:accent5>
        <a:srgbClr val="81329B"/>
      </a:accent5>
      <a:accent6>
        <a:srgbClr val="456EA0"/>
      </a:accent6>
      <a:hlink>
        <a:srgbClr val="003CA5"/>
      </a:hlink>
      <a:folHlink>
        <a:srgbClr val="954F72"/>
      </a:folHlink>
    </a:clrScheme>
    <a:fontScheme name="Office Classique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2"/>
        </a:solidFill>
        <a:ln>
          <a:noFill/>
        </a:ln>
      </a:spPr>
      <a:bodyPr tIns="91440" rtlCol="0" anchor="t"/>
      <a:lstStyle>
        <a:defPPr marL="227013" indent="-227013">
          <a:lnSpc>
            <a:spcPct val="85000"/>
          </a:lnSpc>
          <a:spcAft>
            <a:spcPts val="1200"/>
          </a:spcAft>
          <a:buFont typeface="Arial" pitchFamily="34" charset="0"/>
          <a:buChar char="•"/>
          <a:defRPr dirty="0" smtClean="0">
            <a:solidFill>
              <a:schemeClr val="bg1"/>
            </a:solidFill>
            <a:latin typeface="Arial" pitchFamily="34" charset="0"/>
            <a:cs typeface="Arial" pitchFamily="34" charset="0"/>
          </a:defRPr>
        </a:defPPr>
      </a:lstStyle>
      <a:style>
        <a:lnRef idx="2">
          <a:schemeClr val="accent1">
            <a:shade val="50000"/>
          </a:schemeClr>
        </a:lnRef>
        <a:fillRef idx="1">
          <a:schemeClr val="accent1"/>
        </a:fillRef>
        <a:effectRef idx="0">
          <a:schemeClr val="accent1"/>
        </a:effectRef>
        <a:fontRef idx="minor">
          <a:schemeClr val="lt1"/>
        </a:fontRef>
      </a:style>
    </a:spDef>
    <a:txDef>
      <a:spPr/>
      <a:bodyPr vert="horz" lIns="0" tIns="91440" rIns="91440" bIns="45720" rtlCol="0">
        <a:normAutofit/>
      </a:bodyPr>
      <a:lstStyle>
        <a:defPPr marL="228600" marR="0" indent="-228600" algn="l" defTabSz="914400" rtl="0" eaLnBrk="1" fontAlgn="auto" latinLnBrk="0" hangingPunct="1">
          <a:lnSpc>
            <a:spcPct val="85000"/>
          </a:lnSpc>
          <a:spcBef>
            <a:spcPts val="0"/>
          </a:spcBef>
          <a:spcAft>
            <a:spcPts val="1200"/>
          </a:spcAft>
          <a:buClr>
            <a:schemeClr val="accent2"/>
          </a:buClr>
          <a:buSzPct val="120000"/>
          <a:buFont typeface="Arial" pitchFamily="34" charset="0"/>
          <a:buChar char="•"/>
          <a:tabLst/>
          <a:defRPr kumimoji="0" sz="2000" b="0" i="0" u="none" strike="noStrike" kern="1200" cap="none" spc="0" normalizeH="0" baseline="0" noProof="0" smtClean="0">
            <a:ln>
              <a:noFill/>
            </a:ln>
            <a:solidFill>
              <a:schemeClr val="accent2"/>
            </a:solidFill>
            <a:effectLst/>
            <a:uLnTx/>
            <a:uFillTx/>
            <a:latin typeface="Arial" pitchFamily="34" charset="0"/>
            <a:ea typeface="+mn-ea"/>
            <a:cs typeface="Arial" pitchFamily="34" charset="0"/>
          </a:defRPr>
        </a:defPPr>
      </a:lstStyle>
    </a:txDef>
  </a:objectDefaults>
  <a:extraClrSchemeLst/>
  <a:extLst>
    <a:ext uri="{05A4C25C-085E-4340-85A3-A5531E510DB2}">
      <thm15:themeFamily xmlns:thm15="http://schemas.microsoft.com/office/thememl/2012/main" name="Nouveau modèle 2018" id="{3F5DD1A7-D5D2-4D21-BB93-83805FA7E044}" vid="{873F5A7F-A6EC-4259-BF0B-F881C0C1AA48}"/>
    </a:ext>
  </a:extLst>
</a:theme>
</file>

<file path=ppt/theme/theme9.xml><?xml version="1.0" encoding="utf-8"?>
<a:theme xmlns:a="http://schemas.openxmlformats.org/drawingml/2006/main" name="11_Fond blanc">
  <a:themeElements>
    <a:clrScheme name="LPSA">
      <a:dk1>
        <a:srgbClr val="003CA5"/>
      </a:dk1>
      <a:lt1>
        <a:srgbClr val="FFFFFF"/>
      </a:lt1>
      <a:dk2>
        <a:srgbClr val="1AA6A6"/>
      </a:dk2>
      <a:lt2>
        <a:srgbClr val="E7E6E6"/>
      </a:lt2>
      <a:accent1>
        <a:srgbClr val="E7F7F6"/>
      </a:accent1>
      <a:accent2>
        <a:srgbClr val="FFCB05"/>
      </a:accent2>
      <a:accent3>
        <a:srgbClr val="F38020"/>
      </a:accent3>
      <a:accent4>
        <a:srgbClr val="E8234E"/>
      </a:accent4>
      <a:accent5>
        <a:srgbClr val="81329B"/>
      </a:accent5>
      <a:accent6>
        <a:srgbClr val="456EA0"/>
      </a:accent6>
      <a:hlink>
        <a:srgbClr val="003CA5"/>
      </a:hlink>
      <a:folHlink>
        <a:srgbClr val="954F72"/>
      </a:folHlink>
    </a:clrScheme>
    <a:fontScheme name="Office Classique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2"/>
        </a:solidFill>
        <a:ln>
          <a:noFill/>
        </a:ln>
      </a:spPr>
      <a:bodyPr tIns="91440" rtlCol="0" anchor="t"/>
      <a:lstStyle>
        <a:defPPr marL="227013" indent="-227013">
          <a:lnSpc>
            <a:spcPct val="85000"/>
          </a:lnSpc>
          <a:spcAft>
            <a:spcPts val="1200"/>
          </a:spcAft>
          <a:buFont typeface="Arial" pitchFamily="34" charset="0"/>
          <a:buChar char="•"/>
          <a:defRPr dirty="0" smtClean="0">
            <a:solidFill>
              <a:schemeClr val="bg1"/>
            </a:solidFill>
            <a:latin typeface="Arial" pitchFamily="34" charset="0"/>
            <a:cs typeface="Arial" pitchFamily="34" charset="0"/>
          </a:defRPr>
        </a:defPPr>
      </a:lstStyle>
      <a:style>
        <a:lnRef idx="2">
          <a:schemeClr val="accent1">
            <a:shade val="50000"/>
          </a:schemeClr>
        </a:lnRef>
        <a:fillRef idx="1">
          <a:schemeClr val="accent1"/>
        </a:fillRef>
        <a:effectRef idx="0">
          <a:schemeClr val="accent1"/>
        </a:effectRef>
        <a:fontRef idx="minor">
          <a:schemeClr val="lt1"/>
        </a:fontRef>
      </a:style>
    </a:spDef>
    <a:txDef>
      <a:spPr/>
      <a:bodyPr vert="horz" lIns="0" tIns="91440" rIns="91440" bIns="45720" rtlCol="0">
        <a:normAutofit/>
      </a:bodyPr>
      <a:lstStyle>
        <a:defPPr marL="228600" marR="0" indent="-228600" algn="l" defTabSz="914400" rtl="0" eaLnBrk="1" fontAlgn="auto" latinLnBrk="0" hangingPunct="1">
          <a:lnSpc>
            <a:spcPct val="85000"/>
          </a:lnSpc>
          <a:spcBef>
            <a:spcPts val="0"/>
          </a:spcBef>
          <a:spcAft>
            <a:spcPts val="1200"/>
          </a:spcAft>
          <a:buClr>
            <a:schemeClr val="accent2"/>
          </a:buClr>
          <a:buSzPct val="120000"/>
          <a:buFont typeface="Arial" pitchFamily="34" charset="0"/>
          <a:buChar char="•"/>
          <a:tabLst/>
          <a:defRPr kumimoji="0" sz="2000" b="0" i="0" u="none" strike="noStrike" kern="1200" cap="none" spc="0" normalizeH="0" baseline="0" noProof="0" smtClean="0">
            <a:ln>
              <a:noFill/>
            </a:ln>
            <a:solidFill>
              <a:schemeClr val="accent2"/>
            </a:solidFill>
            <a:effectLst/>
            <a:uLnTx/>
            <a:uFillTx/>
            <a:latin typeface="Arial" pitchFamily="34" charset="0"/>
            <a:ea typeface="+mn-ea"/>
            <a:cs typeface="Arial" pitchFamily="34" charset="0"/>
          </a:defRPr>
        </a:defPPr>
      </a:lstStyle>
    </a:txDef>
  </a:objectDefaults>
  <a:extraClrSchemeLst/>
  <a:extLst>
    <a:ext uri="{05A4C25C-085E-4340-85A3-A5531E510DB2}">
      <thm15:themeFamily xmlns:thm15="http://schemas.microsoft.com/office/thememl/2012/main" name="Nouveau modèle 2018" id="{3F5DD1A7-D5D2-4D21-BB93-83805FA7E044}" vid="{873F5A7F-A6EC-4259-BF0B-F881C0C1AA48}"/>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026F3755E115748BB36DFA473BC16C6" ma:contentTypeVersion="15" ma:contentTypeDescription="Crée un document." ma:contentTypeScope="" ma:versionID="7ae23f414d1a34348cdce84f10ad2ca1">
  <xsd:schema xmlns:xsd="http://www.w3.org/2001/XMLSchema" xmlns:xs="http://www.w3.org/2001/XMLSchema" xmlns:p="http://schemas.microsoft.com/office/2006/metadata/properties" xmlns:ns2="5c83dd29-8fea-4294-863d-c7a54568722d" xmlns:ns3="4b3427c5-7346-484f-b253-94ee0c53dd6e" targetNamespace="http://schemas.microsoft.com/office/2006/metadata/properties" ma:root="true" ma:fieldsID="b76c553a8f78d94d8e8eacc565216702" ns2:_="" ns3:_="">
    <xsd:import namespace="5c83dd29-8fea-4294-863d-c7a54568722d"/>
    <xsd:import namespace="4b3427c5-7346-484f-b253-94ee0c53dd6e"/>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lcf76f155ced4ddcb4097134ff3c332f" minOccurs="0"/>
                <xsd:element ref="ns3:TaxCatchAll" minOccurs="0"/>
                <xsd:element ref="ns2:MediaServiceOCR" minOccurs="0"/>
                <xsd:element ref="ns3:SharedWithUsers" minOccurs="0"/>
                <xsd:element ref="ns3:SharedWithDetails" minOccurs="0"/>
                <xsd:element ref="ns2:MediaLengthInSecond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c83dd29-8fea-4294-863d-c7a54568722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lcf76f155ced4ddcb4097134ff3c332f" ma:index="16" nillable="true" ma:taxonomy="true" ma:internalName="lcf76f155ced4ddcb4097134ff3c332f" ma:taxonomyFieldName="MediaServiceImageTags" ma:displayName="Balises d’images" ma:readOnly="false" ma:fieldId="{5cf76f15-5ced-4ddc-b409-7134ff3c332f}" ma:taxonomyMulti="true" ma:sspId="63e13a61-b2c7-4246-b1e6-f08b241a42b3" ma:termSetId="09814cd3-568e-fe90-9814-8d621ff8fb84" ma:anchorId="fba54fb3-c3e1-fe81-a776-ca4b69148c4d" ma:open="true" ma:isKeyword="false">
      <xsd:complexType>
        <xsd:sequence>
          <xsd:element ref="pc:Terms" minOccurs="0" maxOccurs="1"/>
        </xsd:sequence>
      </xsd:complexType>
    </xsd:element>
    <xsd:element name="MediaServiceOCR" ma:index="18" nillable="true" ma:displayName="Extracted Text" ma:internalName="MediaServiceOCR" ma:readOnly="true">
      <xsd:simpleType>
        <xsd:restriction base="dms:Note">
          <xsd:maxLength value="255"/>
        </xsd:restriction>
      </xsd:simpleType>
    </xsd:element>
    <xsd:element name="MediaLengthInSeconds" ma:index="21" nillable="true" ma:displayName="MediaLengthInSeconds" ma:hidden="true" ma:internalName="MediaLengthInSeconds" ma:readOnly="true">
      <xsd:simpleType>
        <xsd:restriction base="dms:Unknown"/>
      </xsd:simpleType>
    </xsd:element>
    <xsd:element name="MediaServiceLocation" ma:index="22"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b3427c5-7346-484f-b253-94ee0c53dd6e"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553aa0c9-b145-4fd9-8476-b49e4a015324}" ma:internalName="TaxCatchAll" ma:showField="CatchAllData" ma:web="4b3427c5-7346-484f-b253-94ee0c53dd6e">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Partagé avec dé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5c83dd29-8fea-4294-863d-c7a54568722d">
      <Terms xmlns="http://schemas.microsoft.com/office/infopath/2007/PartnerControls"/>
    </lcf76f155ced4ddcb4097134ff3c332f>
    <TaxCatchAll xmlns="4b3427c5-7346-484f-b253-94ee0c53dd6e" xsi:nil="true"/>
  </documentManagement>
</p:properties>
</file>

<file path=customXml/itemProps1.xml><?xml version="1.0" encoding="utf-8"?>
<ds:datastoreItem xmlns:ds="http://schemas.openxmlformats.org/officeDocument/2006/customXml" ds:itemID="{112A55B9-81A9-4803-8439-66F8FDB97AEF}">
  <ds:schemaRefs>
    <ds:schemaRef ds:uri="4b3427c5-7346-484f-b253-94ee0c53dd6e"/>
    <ds:schemaRef ds:uri="5c83dd29-8fea-4294-863d-c7a54568722d"/>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257A6B53-3C0A-41ED-ACBF-1A09D6ECD015}">
  <ds:schemaRefs>
    <ds:schemaRef ds:uri="http://schemas.microsoft.com/sharepoint/v3/contenttype/forms"/>
  </ds:schemaRefs>
</ds:datastoreItem>
</file>

<file path=customXml/itemProps3.xml><?xml version="1.0" encoding="utf-8"?>
<ds:datastoreItem xmlns:ds="http://schemas.openxmlformats.org/officeDocument/2006/customXml" ds:itemID="{48B27543-AB6F-419B-9F61-A1959D9DB686}">
  <ds:schemaRefs>
    <ds:schemaRef ds:uri="http://schemas.openxmlformats.org/package/2006/metadata/core-properties"/>
    <ds:schemaRef ds:uri="5c83dd29-8fea-4294-863d-c7a54568722d"/>
    <ds:schemaRef ds:uri="http://www.w3.org/XML/1998/namespace"/>
    <ds:schemaRef ds:uri="http://purl.org/dc/terms/"/>
    <ds:schemaRef ds:uri="http://schemas.microsoft.com/office/infopath/2007/PartnerControls"/>
    <ds:schemaRef ds:uri="4b3427c5-7346-484f-b253-94ee0c53dd6e"/>
    <ds:schemaRef ds:uri="http://schemas.microsoft.com/office/2006/metadata/properties"/>
    <ds:schemaRef ds:uri="http://schemas.microsoft.com/office/2006/documentManagement/types"/>
    <ds:schemaRef ds:uri="http://purl.org/dc/dcmitype/"/>
    <ds:schemaRef ds:uri="http://purl.org/dc/elements/1.1/"/>
  </ds:schemaRefs>
</ds:datastoreItem>
</file>

<file path=docMetadata/LabelInfo.xml><?xml version="1.0" encoding="utf-8"?>
<clbl:labelList xmlns:clbl="http://schemas.microsoft.com/office/2020/mipLabelMetadata">
  <clbl:label id="{ee0428da-ac0f-4a84-a429-a80e20cb35de}" enabled="1" method="Standard" siteId="{80c03608-5f64-40bb-9c70-9394abe6011c}" removed="0"/>
</clbl:labelList>
</file>

<file path=docProps/app.xml><?xml version="1.0" encoding="utf-8"?>
<Properties xmlns="http://schemas.openxmlformats.org/officeDocument/2006/extended-properties" xmlns:vt="http://schemas.openxmlformats.org/officeDocument/2006/docPropsVTypes">
  <Template>Nouveau modèle</Template>
  <TotalTime>10384</TotalTime>
  <Words>3157</Words>
  <Application>Microsoft Office PowerPoint</Application>
  <PresentationFormat>Grand écran</PresentationFormat>
  <Paragraphs>349</Paragraphs>
  <Slides>18</Slides>
  <Notes>14</Notes>
  <HiddenSlides>0</HiddenSlides>
  <MMClips>0</MMClips>
  <ScaleCrop>false</ScaleCrop>
  <HeadingPairs>
    <vt:vector size="6" baseType="variant">
      <vt:variant>
        <vt:lpstr>Polices utilisées</vt:lpstr>
      </vt:variant>
      <vt:variant>
        <vt:i4>8</vt:i4>
      </vt:variant>
      <vt:variant>
        <vt:lpstr>Thème</vt:lpstr>
      </vt:variant>
      <vt:variant>
        <vt:i4>10</vt:i4>
      </vt:variant>
      <vt:variant>
        <vt:lpstr>Titres des diapositives</vt:lpstr>
      </vt:variant>
      <vt:variant>
        <vt:i4>18</vt:i4>
      </vt:variant>
    </vt:vector>
  </HeadingPairs>
  <TitlesOfParts>
    <vt:vector size="36" baseType="lpstr">
      <vt:lpstr>Arial</vt:lpstr>
      <vt:lpstr>Calibri</vt:lpstr>
      <vt:lpstr>fkGroteskNeue</vt:lpstr>
      <vt:lpstr>Montserrat</vt:lpstr>
      <vt:lpstr>Montserrat SemiBold</vt:lpstr>
      <vt:lpstr>Raleway</vt:lpstr>
      <vt:lpstr>Roboto</vt:lpstr>
      <vt:lpstr>Wingdings</vt:lpstr>
      <vt:lpstr>Couverture</vt:lpstr>
      <vt:lpstr>Fond blanc</vt:lpstr>
      <vt:lpstr>3_Fond blanc</vt:lpstr>
      <vt:lpstr>4_Fond blanc</vt:lpstr>
      <vt:lpstr>Intercalaires </vt:lpstr>
      <vt:lpstr>3_Conception personnalisée</vt:lpstr>
      <vt:lpstr>1_Fond blanc</vt:lpstr>
      <vt:lpstr>6_Fond blanc</vt:lpstr>
      <vt:lpstr>11_Fond blanc</vt:lpstr>
      <vt:lpstr>12_Fond blanc</vt:lpstr>
      <vt:lpstr>Séminaire Projet d’Établissement CHU de Rouen</vt:lpstr>
      <vt:lpstr>Présentation PowerPoint</vt:lpstr>
      <vt:lpstr>La data / IA, une révolution en marche avec des freins qui persistent</vt:lpstr>
      <vt:lpstr>QUIZZ </vt:lpstr>
      <vt:lpstr>QUIZZ </vt:lpstr>
      <vt:lpstr>Présentation PowerPoint</vt:lpstr>
      <vt:lpstr>Data et l’IA ouvrent des perspectives prometteuses </vt:lpstr>
      <vt:lpstr>Exemples d'Usages Actuels de l'IA à l'Hôpital </vt:lpstr>
      <vt:lpstr>IA et santé en France: un positionnement au premier rang </vt:lpstr>
      <vt:lpstr>L’évolution fulgurante de l’IA : entre opportunité et gestion des risques </vt:lpstr>
      <vt:lpstr>L’éthique et la souveraineté numérique au cœur des débats</vt:lpstr>
      <vt:lpstr>Atelier et Échanges  </vt:lpstr>
      <vt:lpstr>Présentation PowerPoint</vt:lpstr>
      <vt:lpstr>Limites, Risques et Points de Vigilance </vt:lpstr>
      <vt:lpstr>Impacts Organisationnels et Humains </vt:lpstr>
      <vt:lpstr>Vers l'Hôpital Intelligent : Perspectives et Recommandations </vt:lpstr>
      <vt:lpstr>Merci pour votre attention</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Elena Gleizes</dc:creator>
  <cp:keywords>streamlined</cp:keywords>
  <cp:lastModifiedBy>GILLERON, Catherine</cp:lastModifiedBy>
  <cp:revision>13</cp:revision>
  <cp:lastPrinted>2021-02-15T10:56:21Z</cp:lastPrinted>
  <dcterms:created xsi:type="dcterms:W3CDTF">2018-09-12T16:29:48Z</dcterms:created>
  <dcterms:modified xsi:type="dcterms:W3CDTF">2025-05-13T15:34:13Z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0x0101002026F3755E115748BB36DFA473BC16C6</vt:lpwstr>
  </property>
  <property fmtid="{D5CDD505-2E9C-101B-9397-08002B2CF9AE}" pid="3" name="_dlc_DocIdItemGuid">
    <vt:lpwstr>80c9c200-e9be-4041-a1e3-b8a7dc6442ec</vt:lpwstr>
  </property>
  <property fmtid="{D5CDD505-2E9C-101B-9397-08002B2CF9AE}" pid="4" name="MediaServiceImageTags">
    <vt:lpwstr/>
  </property>
  <property fmtid="{D5CDD505-2E9C-101B-9397-08002B2CF9AE}" pid="5" name="ClassificationContentMarkingFooterLocations">
    <vt:lpwstr>Couverture:5\1_Couverture:3\Fond blanc:5\3_Fond blanc:5\4_Fond blanc:5\5_Fond blanc:7\7_Fond blanc:7\Intercalaires :6\3_Conception personnalisée:3</vt:lpwstr>
  </property>
  <property fmtid="{D5CDD505-2E9C-101B-9397-08002B2CF9AE}" pid="6" name="ClassificationContentMarkingFooterText">
    <vt:lpwstr>C1 - Interne</vt:lpwstr>
  </property>
</Properties>
</file>