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332" autoAdjust="0"/>
  </p:normalViewPr>
  <p:slideViewPr>
    <p:cSldViewPr>
      <p:cViewPr varScale="1">
        <p:scale>
          <a:sx n="111" d="100"/>
          <a:sy n="111" d="100"/>
        </p:scale>
        <p:origin x="153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173EB-F028-4D16-9D3C-37F230AA55ED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FCDE4D-1B27-4AC7-8F9A-2F57D5E10C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67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08723-7EC5-41F0-80CB-36B555AABC66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E83-906A-48B5-A425-7FE8C3111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570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08723-7EC5-41F0-80CB-36B555AABC66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E83-906A-48B5-A425-7FE8C3111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85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08723-7EC5-41F0-80CB-36B555AABC66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E83-906A-48B5-A425-7FE8C3111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344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08723-7EC5-41F0-80CB-36B555AABC66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E83-906A-48B5-A425-7FE8C3111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36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08723-7EC5-41F0-80CB-36B555AABC66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E83-906A-48B5-A425-7FE8C3111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684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08723-7EC5-41F0-80CB-36B555AABC66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E83-906A-48B5-A425-7FE8C3111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103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08723-7EC5-41F0-80CB-36B555AABC66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E83-906A-48B5-A425-7FE8C3111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260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08723-7EC5-41F0-80CB-36B555AABC66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E83-906A-48B5-A425-7FE8C3111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599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08723-7EC5-41F0-80CB-36B555AABC66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E83-906A-48B5-A425-7FE8C3111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67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08723-7EC5-41F0-80CB-36B555AABC66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E83-906A-48B5-A425-7FE8C3111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169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08723-7EC5-41F0-80CB-36B555AABC66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B4E83-906A-48B5-A425-7FE8C3111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475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08723-7EC5-41F0-80CB-36B555AABC66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B4E83-906A-48B5-A425-7FE8C3111D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292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à coins arrondis 35"/>
          <p:cNvSpPr/>
          <p:nvPr/>
        </p:nvSpPr>
        <p:spPr>
          <a:xfrm>
            <a:off x="246002" y="385842"/>
            <a:ext cx="7206318" cy="557049"/>
          </a:xfrm>
          <a:prstGeom prst="roundRect">
            <a:avLst/>
          </a:prstGeom>
          <a:gradFill flip="none" rotWithShape="1">
            <a:gsLst>
              <a:gs pos="38000">
                <a:srgbClr val="D6E3FF"/>
              </a:gs>
              <a:gs pos="100000">
                <a:schemeClr val="accent1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483768" y="475511"/>
            <a:ext cx="5098438" cy="397889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0215">
              <a:lnSpc>
                <a:spcPct val="115000"/>
              </a:lnSpc>
              <a:spcAft>
                <a:spcPts val="0"/>
              </a:spcAft>
              <a:tabLst>
                <a:tab pos="2610485" algn="l"/>
                <a:tab pos="6172200" algn="l"/>
              </a:tabLst>
            </a:pPr>
            <a:endParaRPr lang="fr-FR" sz="1200" dirty="0" smtClean="0">
              <a:ln w="6350" cap="flat" cmpd="sng" algn="ctr">
                <a:solidFill>
                  <a:srgbClr val="054697"/>
                </a:solidFill>
                <a:prstDash val="solid"/>
                <a:round/>
              </a:ln>
              <a:solidFill>
                <a:srgbClr val="000000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ea typeface="Calibri"/>
              <a:cs typeface="Times New Roman"/>
            </a:endParaRPr>
          </a:p>
          <a:p>
            <a:pPr marL="450215">
              <a:lnSpc>
                <a:spcPct val="115000"/>
              </a:lnSpc>
              <a:spcAft>
                <a:spcPts val="0"/>
              </a:spcAft>
              <a:tabLst>
                <a:tab pos="2610485" algn="l"/>
                <a:tab pos="6172200" algn="l"/>
              </a:tabLst>
            </a:pPr>
            <a:endParaRPr lang="fr-FR" sz="1200" dirty="0" smtClean="0">
              <a:ln w="6350" cap="flat" cmpd="sng" algn="ctr">
                <a:solidFill>
                  <a:srgbClr val="054697"/>
                </a:solidFill>
                <a:prstDash val="solid"/>
                <a:round/>
              </a:ln>
              <a:solidFill>
                <a:srgbClr val="000000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ea typeface="Calibri"/>
              <a:cs typeface="Times New Roman"/>
            </a:endParaRPr>
          </a:p>
          <a:p>
            <a:pPr marL="450215">
              <a:lnSpc>
                <a:spcPct val="115000"/>
              </a:lnSpc>
              <a:spcAft>
                <a:spcPts val="0"/>
              </a:spcAft>
              <a:tabLst>
                <a:tab pos="2610485" algn="l"/>
                <a:tab pos="6172200" algn="l"/>
              </a:tabLst>
            </a:pPr>
            <a:r>
              <a:rPr lang="fr-FR" sz="1200" dirty="0" smtClean="0">
                <a:ln w="6350" cap="flat" cmpd="sng" algn="ctr">
                  <a:solidFill>
                    <a:srgbClr val="054697"/>
                  </a:solidFill>
                  <a:prstDash val="solid"/>
                  <a:round/>
                </a:ln>
                <a:solidFill>
                  <a:srgbClr val="000000"/>
                </a:solidFill>
                <a:ea typeface="Calibri"/>
                <a:cs typeface="Times New Roman"/>
              </a:rPr>
              <a:t>Ronan TALEC                     </a:t>
            </a:r>
            <a:r>
              <a:rPr lang="fr-FR" sz="1200" smtClean="0">
                <a:ln w="6350" cap="flat" cmpd="sng" algn="ctr">
                  <a:solidFill>
                    <a:srgbClr val="054697"/>
                  </a:solidFill>
                  <a:prstDash val="solid"/>
                  <a:round/>
                </a:ln>
                <a:solidFill>
                  <a:srgbClr val="000000"/>
                </a:solidFill>
                <a:ea typeface="Calibri"/>
                <a:cs typeface="Times New Roman"/>
              </a:rPr>
              <a:t>Mathilde BOURGET                                         </a:t>
            </a:r>
            <a:endParaRPr lang="fr-FR" sz="1000" dirty="0">
              <a:ea typeface="Calibri"/>
              <a:cs typeface="Times New Roman"/>
            </a:endParaRPr>
          </a:p>
          <a:p>
            <a:pPr marL="571500">
              <a:lnSpc>
                <a:spcPct val="115000"/>
              </a:lnSpc>
              <a:spcAft>
                <a:spcPts val="0"/>
              </a:spcAft>
              <a:tabLst>
                <a:tab pos="2700655" algn="l"/>
                <a:tab pos="5829300" algn="l"/>
              </a:tabLst>
            </a:pPr>
            <a:r>
              <a:rPr lang="fr-FR" sz="1200" dirty="0" smtClean="0">
                <a:ln w="6350" cap="flat" cmpd="sng" algn="ctr">
                  <a:solidFill>
                    <a:srgbClr val="054697"/>
                  </a:solidFill>
                  <a:prstDash val="solid"/>
                  <a:round/>
                </a:ln>
                <a:solidFill>
                  <a:srgbClr val="000000"/>
                </a:solidFill>
                <a:ea typeface="Calibri"/>
                <a:cs typeface="Times New Roman"/>
              </a:rPr>
              <a:t>Directeur</a:t>
            </a:r>
            <a:r>
              <a:rPr lang="fr-FR" sz="1200" dirty="0">
                <a:ln w="6350" cap="flat" cmpd="sng" algn="ctr">
                  <a:solidFill>
                    <a:srgbClr val="054697"/>
                  </a:solidFill>
                  <a:prstDash val="solid"/>
                  <a:round/>
                </a:ln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fr-FR" sz="1200" dirty="0" smtClean="0">
                <a:ln w="6350" cap="flat" cmpd="sng" algn="ctr">
                  <a:solidFill>
                    <a:srgbClr val="054697"/>
                  </a:solidFill>
                  <a:prstDash val="solid"/>
                  <a:round/>
                </a:ln>
                <a:solidFill>
                  <a:srgbClr val="000000"/>
                </a:solidFill>
                <a:ea typeface="Calibri"/>
                <a:cs typeface="Times New Roman"/>
              </a:rPr>
              <a:t>                       Directrice Adjointe</a:t>
            </a:r>
            <a:r>
              <a:rPr lang="fr-FR" sz="1200" i="1" dirty="0" smtClean="0">
                <a:ln w="6350" cap="flat" cmpd="sng" algn="ctr">
                  <a:solidFill>
                    <a:srgbClr val="054697"/>
                  </a:solidFill>
                  <a:prstDash val="solid"/>
                  <a:round/>
                </a:ln>
                <a:solidFill>
                  <a:srgbClr val="000000"/>
                </a:solidFill>
                <a:ea typeface="Calibri"/>
                <a:cs typeface="Times New Roman"/>
              </a:rPr>
              <a:t>                                             </a:t>
            </a:r>
            <a:r>
              <a:rPr lang="fr-FR" sz="1200" dirty="0">
                <a:ln w="6350" cap="flat" cmpd="sng" algn="ctr">
                  <a:solidFill>
                    <a:srgbClr val="054697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ea typeface="Calibri"/>
                <a:cs typeface="Times New Roman"/>
              </a:rPr>
              <a:t> </a:t>
            </a:r>
            <a:endParaRPr lang="fr-FR" sz="1200" dirty="0">
              <a:effectLst/>
              <a:ea typeface="Calibri"/>
              <a:cs typeface="Times New Roman"/>
            </a:endParaRPr>
          </a:p>
          <a:p>
            <a:pPr marL="90170">
              <a:lnSpc>
                <a:spcPct val="115000"/>
              </a:lnSpc>
              <a:spcAft>
                <a:spcPts val="0"/>
              </a:spcAft>
              <a:tabLst>
                <a:tab pos="1350645" algn="l"/>
              </a:tabLst>
            </a:pPr>
            <a:r>
              <a:rPr lang="fr-FR" sz="12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 </a:t>
            </a:r>
            <a:endParaRPr lang="fr-FR" sz="1200" dirty="0">
              <a:effectLst/>
              <a:ea typeface="Calibri"/>
              <a:cs typeface="Times New Roman"/>
            </a:endParaRPr>
          </a:p>
          <a:p>
            <a:pPr marL="1350645">
              <a:lnSpc>
                <a:spcPct val="115000"/>
              </a:lnSpc>
              <a:spcAft>
                <a:spcPts val="0"/>
              </a:spcAft>
              <a:tabLst>
                <a:tab pos="1350645" algn="l"/>
              </a:tabLst>
            </a:pPr>
            <a:r>
              <a:rPr lang="fr-FR" sz="12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	</a:t>
            </a:r>
            <a:endParaRPr lang="fr-FR" sz="1200" dirty="0">
              <a:effectLst/>
              <a:ea typeface="Calibri"/>
              <a:cs typeface="Times New Roman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391270" y="1321597"/>
            <a:ext cx="2698476" cy="5988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solidFill>
                  <a:schemeClr val="bg1"/>
                </a:solidFill>
                <a:effectLst/>
                <a:ea typeface="Calibri"/>
                <a:cs typeface="Times New Roman"/>
              </a:rPr>
              <a:t>ACHATS</a:t>
            </a:r>
            <a:endParaRPr lang="fr-FR" sz="11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000" b="1" i="1" dirty="0">
                <a:solidFill>
                  <a:schemeClr val="bg1"/>
                </a:solidFill>
                <a:effectLst/>
                <a:ea typeface="Calibri"/>
                <a:cs typeface="Times New Roman"/>
              </a:rPr>
              <a:t>Dominique DURAND </a:t>
            </a:r>
            <a:endParaRPr lang="fr-FR" sz="11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392391" y="1953690"/>
            <a:ext cx="2693421" cy="317386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u="none" strike="noStrike" dirty="0">
                <a:effectLst/>
                <a:ea typeface="Calibri"/>
                <a:cs typeface="Times New Roman"/>
              </a:rPr>
              <a:t> </a:t>
            </a:r>
            <a:endParaRPr lang="fr-FR" sz="800" b="1" i="1" u="sng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900" b="1" i="1" u="sng" dirty="0" smtClean="0">
                <a:effectLst/>
                <a:ea typeface="Calibri"/>
                <a:cs typeface="Times New Roman"/>
              </a:rPr>
              <a:t>ACHATS PHARMACEUTIQUES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3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>
                <a:effectLst/>
                <a:ea typeface="Calibri"/>
                <a:cs typeface="Times New Roman"/>
              </a:rPr>
              <a:t>Clémence DEPAQUY, </a:t>
            </a:r>
            <a:r>
              <a:rPr lang="fr-FR" sz="800" b="1" i="1" dirty="0" smtClean="0">
                <a:effectLst/>
                <a:ea typeface="Calibri"/>
                <a:cs typeface="Times New Roman"/>
              </a:rPr>
              <a:t>Pharmacien </a:t>
            </a:r>
            <a:r>
              <a:rPr lang="fr-FR" sz="800" b="1" i="1" dirty="0">
                <a:effectLst/>
                <a:ea typeface="Calibri"/>
                <a:cs typeface="Times New Roman"/>
              </a:rPr>
              <a:t>acheteur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>
                <a:effectLst/>
                <a:ea typeface="Calibri"/>
                <a:cs typeface="Times New Roman"/>
              </a:rPr>
              <a:t>Magali DUVAL </a:t>
            </a:r>
            <a:endParaRPr lang="fr-FR" sz="800" b="1" i="1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 smtClean="0">
                <a:effectLst/>
                <a:ea typeface="Calibri"/>
                <a:cs typeface="Times New Roman"/>
              </a:rPr>
              <a:t>Margaux LAMARCHE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800" b="1" i="1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6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900" b="1" i="1" u="sng" dirty="0">
                <a:effectLst/>
                <a:ea typeface="Calibri"/>
                <a:cs typeface="Times New Roman"/>
              </a:rPr>
              <a:t>ACHETEURS </a:t>
            </a:r>
            <a:r>
              <a:rPr lang="fr-FR" sz="900" b="1" i="1" u="sng" dirty="0" smtClean="0">
                <a:effectLst/>
                <a:ea typeface="Calibri"/>
                <a:cs typeface="Times New Roman"/>
              </a:rPr>
              <a:t>Autres filières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3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710690" algn="l"/>
              </a:tabLst>
            </a:pPr>
            <a:r>
              <a:rPr lang="fr-FR" sz="800" b="1" i="1" dirty="0" smtClean="0">
                <a:effectLst/>
                <a:ea typeface="Calibri"/>
                <a:cs typeface="Times New Roman"/>
              </a:rPr>
              <a:t>Claire MANGEZ</a:t>
            </a: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710690" algn="l"/>
              </a:tabLst>
            </a:pPr>
            <a:r>
              <a:rPr lang="fr-FR" sz="800" b="1" i="1" dirty="0" smtClean="0">
                <a:ea typeface="Calibri"/>
                <a:cs typeface="Times New Roman"/>
              </a:rPr>
              <a:t>Emilie MORISSET</a:t>
            </a:r>
            <a:endParaRPr lang="fr-FR" sz="800" b="1" i="1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710690" algn="l"/>
              </a:tabLst>
            </a:pPr>
            <a:r>
              <a:rPr lang="fr-FR" sz="800" b="1" i="1" dirty="0" smtClean="0">
                <a:ea typeface="Calibri"/>
                <a:cs typeface="Times New Roman"/>
              </a:rPr>
              <a:t>Marie-Laure TAVELET</a:t>
            </a:r>
            <a:endParaRPr lang="fr-FR" sz="800" b="1" i="1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710690" algn="l"/>
              </a:tabLst>
            </a:pPr>
            <a:r>
              <a:rPr lang="fr-FR" sz="800" b="1" i="1" dirty="0" smtClean="0">
                <a:effectLst/>
                <a:ea typeface="Calibri"/>
                <a:cs typeface="Times New Roman"/>
              </a:rPr>
              <a:t>Corinne </a:t>
            </a:r>
            <a:r>
              <a:rPr lang="fr-FR" sz="800" b="1" i="1" dirty="0">
                <a:effectLst/>
                <a:ea typeface="Calibri"/>
                <a:cs typeface="Times New Roman"/>
              </a:rPr>
              <a:t>VASSARD </a:t>
            </a:r>
            <a:endParaRPr lang="fr-FR" sz="800" b="1" i="1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710690" algn="l"/>
              </a:tabLst>
            </a:pPr>
            <a:r>
              <a:rPr lang="fr-FR" sz="800" b="1" i="1" dirty="0" smtClean="0">
                <a:ea typeface="Calibri"/>
                <a:cs typeface="Times New Roman"/>
              </a:rPr>
              <a:t>Hélène MASSET</a:t>
            </a: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710690" algn="l"/>
              </a:tabLst>
            </a:pPr>
            <a:r>
              <a:rPr lang="fr-FR" sz="800" b="1" i="1" dirty="0" smtClean="0">
                <a:ea typeface="Calibri"/>
                <a:cs typeface="Times New Roman"/>
              </a:rPr>
              <a:t>Emilie LESOBRE</a:t>
            </a:r>
            <a:endParaRPr lang="fr-FR" sz="800" b="1" i="1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710690" algn="l"/>
              </a:tabLst>
            </a:pPr>
            <a:endParaRPr lang="fr-FR" sz="800" i="1" dirty="0" smtClean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46001" y="1321597"/>
            <a:ext cx="3000586" cy="55252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solidFill>
                  <a:schemeClr val="bg1"/>
                </a:solidFill>
                <a:effectLst/>
                <a:ea typeface="Calibri"/>
                <a:cs typeface="Times New Roman"/>
              </a:rPr>
              <a:t>INGÉNIERIE BIOMÉDICALE</a:t>
            </a:r>
            <a:endParaRPr lang="fr-FR" sz="105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000" b="1" i="1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Alexandre GRAILLOT</a:t>
            </a:r>
            <a:endParaRPr lang="fr-FR" sz="11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46001" y="1893784"/>
            <a:ext cx="3008455" cy="4067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u="sng" dirty="0">
                <a:solidFill>
                  <a:srgbClr val="FFFFFF"/>
                </a:solidFill>
                <a:effectLst/>
                <a:ea typeface="Calibri"/>
                <a:cs typeface="Times New Roman"/>
              </a:rPr>
              <a:t>INGÉNIEURS </a:t>
            </a:r>
            <a:r>
              <a:rPr lang="fr-FR" sz="800" b="1" u="sng" dirty="0" smtClean="0">
                <a:solidFill>
                  <a:srgbClr val="FFFFFF"/>
                </a:solidFill>
                <a:effectLst/>
                <a:ea typeface="Calibri"/>
                <a:cs typeface="Times New Roman"/>
              </a:rPr>
              <a:t>BIOMÉDICAUX 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 smtClean="0">
                <a:solidFill>
                  <a:srgbClr val="FFFFFF"/>
                </a:solidFill>
                <a:ea typeface="Calibri"/>
                <a:cs typeface="Times New Roman"/>
              </a:rPr>
              <a:t>Rodolphe TRICQUET – Marion SECHIER – Clément LAGARIN </a:t>
            </a:r>
            <a:endParaRPr lang="fr-FR" sz="1100" i="1" dirty="0">
              <a:effectLst/>
              <a:ea typeface="Calibri"/>
              <a:cs typeface="Times New Roman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46002" y="2376254"/>
            <a:ext cx="1103024" cy="4046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800" b="1" u="sng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800" b="1" u="sng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800" b="1" u="sng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u="sng" dirty="0" smtClean="0">
                <a:effectLst/>
                <a:ea typeface="Calibri"/>
                <a:cs typeface="Times New Roman"/>
              </a:rPr>
              <a:t>RADIOPROTECTION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300" b="1" i="1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>
                <a:effectLst/>
                <a:ea typeface="Calibri"/>
                <a:cs typeface="Times New Roman"/>
              </a:rPr>
              <a:t>Nathaniel IZAMBARD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346537" y="2374102"/>
            <a:ext cx="967730" cy="40682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800" b="1" u="sng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800" b="1" u="sng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800" b="1" u="sng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u="sng" dirty="0" smtClean="0">
                <a:effectLst/>
                <a:ea typeface="Calibri"/>
                <a:cs typeface="Times New Roman"/>
              </a:rPr>
              <a:t>QUALITÉ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300" b="1" u="none" strike="noStrike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>
                <a:effectLst/>
                <a:ea typeface="Calibri"/>
                <a:cs typeface="Times New Roman"/>
              </a:rPr>
              <a:t>Stéphane ALLARD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9316" y="5236760"/>
            <a:ext cx="8680811" cy="47670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400" b="1" dirty="0">
                <a:solidFill>
                  <a:schemeClr val="bg1"/>
                </a:solidFill>
                <a:effectLst/>
                <a:ea typeface="Calibri"/>
                <a:cs typeface="Times New Roman"/>
              </a:rPr>
              <a:t>LOGISTIQUE</a:t>
            </a:r>
            <a:endParaRPr lang="fr-FR" sz="11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000" b="1" i="1" dirty="0" smtClean="0">
                <a:solidFill>
                  <a:schemeClr val="bg1"/>
                </a:solidFill>
                <a:ea typeface="Calibri"/>
                <a:cs typeface="Times New Roman"/>
              </a:rPr>
              <a:t>Grégoire VERHASSELT</a:t>
            </a:r>
            <a:endParaRPr lang="fr-FR" sz="8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46002" y="2849551"/>
            <a:ext cx="3018794" cy="5340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solidFill>
                  <a:schemeClr val="bg1"/>
                </a:solidFill>
                <a:effectLst/>
                <a:ea typeface="Calibri"/>
                <a:cs typeface="Times New Roman"/>
              </a:rPr>
              <a:t>RESTAURATION</a:t>
            </a:r>
            <a:endParaRPr lang="fr-FR" sz="11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000" b="1" i="1" dirty="0">
                <a:solidFill>
                  <a:schemeClr val="bg1"/>
                </a:solidFill>
                <a:effectLst/>
                <a:ea typeface="Calibri"/>
                <a:cs typeface="Times New Roman"/>
              </a:rPr>
              <a:t>Eric EVRARD</a:t>
            </a:r>
            <a:endParaRPr lang="fr-FR" sz="11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1331" y="3411319"/>
            <a:ext cx="1009623" cy="5510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800" b="1" u="sng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u="sng" dirty="0" smtClean="0">
                <a:effectLst/>
                <a:ea typeface="Calibri"/>
                <a:cs typeface="Times New Roman"/>
              </a:rPr>
              <a:t>GESTION/ACHATS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3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 smtClean="0">
                <a:effectLst/>
                <a:ea typeface="Calibri"/>
                <a:cs typeface="Times New Roman"/>
              </a:rPr>
              <a:t>Coralie </a:t>
            </a:r>
            <a:r>
              <a:rPr lang="fr-FR" sz="800" b="1" i="1" dirty="0">
                <a:effectLst/>
                <a:ea typeface="Calibri"/>
                <a:cs typeface="Times New Roman"/>
              </a:rPr>
              <a:t>SCHNEIDER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260955" y="3412930"/>
            <a:ext cx="1042038" cy="5494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800" b="1" u="sng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u="sng" dirty="0" smtClean="0">
                <a:effectLst/>
                <a:ea typeface="Calibri"/>
                <a:cs typeface="Times New Roman"/>
              </a:rPr>
              <a:t>PRODUCTION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300" b="1" u="none" strike="noStrike" dirty="0" smtClean="0">
                <a:effectLst/>
                <a:ea typeface="Calibri"/>
                <a:cs typeface="Times New Roman"/>
              </a:rPr>
              <a:t> </a:t>
            </a:r>
            <a:endParaRPr lang="fr-FR" sz="1100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700" b="1" i="1" dirty="0" smtClean="0">
                <a:effectLst/>
                <a:ea typeface="Calibri"/>
                <a:cs typeface="Times New Roman"/>
              </a:rPr>
              <a:t>Frédéric </a:t>
            </a:r>
            <a:r>
              <a:rPr lang="fr-FR" sz="700" b="1" i="1" dirty="0">
                <a:effectLst/>
                <a:ea typeface="Calibri"/>
                <a:cs typeface="Times New Roman"/>
              </a:rPr>
              <a:t>DANGREVILLE</a:t>
            </a:r>
            <a:endParaRPr lang="fr-FR" sz="105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275475" y="3408022"/>
            <a:ext cx="969149" cy="5543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u="sng" dirty="0" smtClean="0">
                <a:effectLst/>
                <a:ea typeface="Calibri"/>
                <a:cs typeface="Times New Roman"/>
              </a:rPr>
              <a:t>QUALITÉ-HYGIЀNE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300" b="1" u="none" strike="noStrike" dirty="0">
                <a:effectLst/>
                <a:ea typeface="Calibri"/>
                <a:cs typeface="Times New Roman"/>
              </a:rPr>
              <a:t> </a:t>
            </a:r>
            <a:endParaRPr lang="fr-FR" sz="1100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 smtClean="0">
                <a:effectLst/>
                <a:ea typeface="Calibri"/>
                <a:cs typeface="Times New Roman"/>
              </a:rPr>
              <a:t>Florent FERRAND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34985" y="4052908"/>
            <a:ext cx="3042867" cy="5530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solidFill>
                  <a:schemeClr val="bg1"/>
                </a:solidFill>
                <a:effectLst/>
                <a:ea typeface="Calibri"/>
                <a:cs typeface="Times New Roman"/>
              </a:rPr>
              <a:t>BLANCHISSERIE</a:t>
            </a:r>
            <a:endParaRPr lang="fr-FR" sz="11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000" b="1" i="1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Adam DIALLO</a:t>
            </a:r>
            <a:endParaRPr lang="fr-FR" sz="11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46002" y="4657241"/>
            <a:ext cx="1004600" cy="47031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u="sng" dirty="0" smtClean="0">
                <a:ea typeface="Calibri"/>
                <a:cs typeface="Times New Roman"/>
              </a:rPr>
              <a:t>LOGISTIQUE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300" b="1" u="none" strike="noStrike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 smtClean="0">
                <a:ea typeface="Calibri"/>
                <a:cs typeface="Times New Roman"/>
              </a:rPr>
              <a:t>Mikael GILBRIN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250602" y="4655588"/>
            <a:ext cx="1063352" cy="4719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800" b="1" u="sng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u="sng" dirty="0" smtClean="0">
                <a:effectLst/>
                <a:ea typeface="Calibri"/>
                <a:cs typeface="Times New Roman"/>
              </a:rPr>
              <a:t>PRODUCTION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300" b="1" u="none" strike="noStrike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>
                <a:effectLst/>
                <a:ea typeface="Calibri"/>
                <a:cs typeface="Times New Roman"/>
              </a:rPr>
              <a:t>Magalie LEFORT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328601" y="4655588"/>
            <a:ext cx="951474" cy="4719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u="sng" dirty="0" smtClean="0">
                <a:ea typeface="Calibri"/>
                <a:cs typeface="Times New Roman"/>
              </a:rPr>
              <a:t>QUALITE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650" b="1" i="1" dirty="0" smtClean="0">
                <a:effectLst/>
                <a:ea typeface="Calibri"/>
                <a:cs typeface="Times New Roman"/>
              </a:rPr>
              <a:t>Marie-Hélène CANTETEAU</a:t>
            </a:r>
            <a:endParaRPr lang="fr-FR" sz="650" dirty="0">
              <a:effectLst/>
              <a:ea typeface="Calibri"/>
              <a:cs typeface="Times New Roman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26561" y="1299904"/>
            <a:ext cx="2690584" cy="15958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CELLULE JURIDIQUE DES CONTRATS</a:t>
            </a:r>
            <a:endParaRPr lang="fr-FR" sz="105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000" b="1" i="1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Julien </a:t>
            </a:r>
            <a:r>
              <a:rPr lang="fr-FR" sz="100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ANDRU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1000" b="1" i="1" dirty="0" smtClean="0">
              <a:solidFill>
                <a:srgbClr val="000000"/>
              </a:solidFill>
              <a:effectLst/>
              <a:ea typeface="Calibri"/>
              <a:cs typeface="Times New Roman"/>
            </a:endParaRPr>
          </a:p>
          <a:p>
            <a:pPr marL="90170"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u="sng" cap="all" dirty="0" smtClean="0">
                <a:solidFill>
                  <a:schemeClr val="tx1"/>
                </a:solidFill>
                <a:ea typeface="Calibri"/>
                <a:cs typeface="Times New Roman"/>
              </a:rPr>
              <a:t>Adjointe</a:t>
            </a:r>
            <a:r>
              <a:rPr lang="fr-FR" sz="800" b="1" i="1" cap="all" dirty="0" smtClean="0">
                <a:solidFill>
                  <a:schemeClr val="tx1"/>
                </a:solidFill>
                <a:ea typeface="Calibri"/>
                <a:cs typeface="Times New Roman"/>
              </a:rPr>
              <a:t> : </a:t>
            </a:r>
            <a:r>
              <a:rPr lang="fr-FR" sz="800" b="1" i="1" dirty="0" smtClean="0">
                <a:solidFill>
                  <a:schemeClr val="tx1"/>
                </a:solidFill>
                <a:ea typeface="Calibri"/>
                <a:cs typeface="Times New Roman"/>
              </a:rPr>
              <a:t>Samia </a:t>
            </a:r>
            <a:r>
              <a:rPr lang="fr-FR" sz="800" b="1" i="1" dirty="0">
                <a:solidFill>
                  <a:schemeClr val="tx1"/>
                </a:solidFill>
                <a:ea typeface="Calibri"/>
                <a:cs typeface="Times New Roman"/>
              </a:rPr>
              <a:t>MIMOUNE</a:t>
            </a:r>
            <a:endParaRPr lang="fr-FR" sz="800" cap="all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90170" algn="ctr">
              <a:lnSpc>
                <a:spcPct val="115000"/>
              </a:lnSpc>
              <a:spcAft>
                <a:spcPts val="0"/>
              </a:spcAft>
            </a:pPr>
            <a:endParaRPr lang="fr-FR" sz="800" b="1" i="1" u="sng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90170"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u="sng" dirty="0" smtClean="0">
                <a:solidFill>
                  <a:schemeClr val="tx1"/>
                </a:solidFill>
                <a:ea typeface="Calibri"/>
                <a:cs typeface="Times New Roman"/>
              </a:rPr>
              <a:t>JURISTES - RÉDACTEURS </a:t>
            </a:r>
            <a:r>
              <a:rPr lang="fr-FR" sz="800" b="1" i="1" u="sng" dirty="0">
                <a:solidFill>
                  <a:schemeClr val="tx1"/>
                </a:solidFill>
                <a:ea typeface="Calibri"/>
                <a:cs typeface="Times New Roman"/>
              </a:rPr>
              <a:t>MARCHÉS</a:t>
            </a:r>
            <a:endParaRPr lang="fr-FR" sz="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90170"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>
                <a:solidFill>
                  <a:schemeClr val="tx1"/>
                </a:solidFill>
                <a:ea typeface="Calibri"/>
                <a:cs typeface="Times New Roman"/>
              </a:rPr>
              <a:t>Elisabeth </a:t>
            </a:r>
            <a:r>
              <a:rPr lang="fr-FR" sz="800" b="1" i="1" dirty="0" smtClean="0">
                <a:solidFill>
                  <a:schemeClr val="tx1"/>
                </a:solidFill>
                <a:ea typeface="Calibri"/>
                <a:cs typeface="Times New Roman"/>
              </a:rPr>
              <a:t>LAGALLE</a:t>
            </a:r>
          </a:p>
          <a:p>
            <a:pPr marL="90170"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 smtClean="0">
                <a:solidFill>
                  <a:schemeClr val="tx1"/>
                </a:solidFill>
                <a:ea typeface="Calibri"/>
                <a:cs typeface="Times New Roman"/>
              </a:rPr>
              <a:t>Marine BARBE</a:t>
            </a:r>
            <a:endParaRPr lang="fr-FR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217434" y="3697879"/>
            <a:ext cx="2695684" cy="4918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SUIVI DES </a:t>
            </a:r>
            <a:r>
              <a:rPr lang="fr-FR" sz="1200" b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INVESTISSEMENTS</a:t>
            </a:r>
            <a:endParaRPr lang="fr-FR" sz="105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000" b="1" i="1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Xavier LIVET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213407" y="2951026"/>
            <a:ext cx="2703738" cy="69153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1400" b="1" dirty="0" smtClean="0">
              <a:solidFill>
                <a:srgbClr val="000000"/>
              </a:solidFill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SUIVI </a:t>
            </a:r>
            <a:r>
              <a:rPr lang="fr-FR" sz="1200" b="1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BUDGETAIRE ET </a:t>
            </a:r>
            <a:endParaRPr lang="fr-FR" sz="1200" b="1" dirty="0" smtClean="0">
              <a:solidFill>
                <a:srgbClr val="000000"/>
              </a:solidFill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PERFORMANCE ACHAT</a:t>
            </a:r>
            <a:endParaRPr lang="fr-FR" sz="1050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00" b="1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fr-FR" sz="1000" b="1" i="1" dirty="0">
                <a:solidFill>
                  <a:srgbClr val="000000"/>
                </a:solidFill>
                <a:ea typeface="Calibri"/>
                <a:cs typeface="Times New Roman"/>
              </a:rPr>
              <a:t>Perrick LAZIOU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00" b="1" i="1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400" b="1" i="1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58" name="Zone de texte 11"/>
          <p:cNvSpPr txBox="1"/>
          <p:nvPr/>
        </p:nvSpPr>
        <p:spPr>
          <a:xfrm>
            <a:off x="239139" y="1026834"/>
            <a:ext cx="3086277" cy="32518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ACTIVITES INGÉNIERIE ET PRODUCTION HÔTELIERE</a:t>
            </a:r>
            <a:endParaRPr lang="fr-FR" sz="12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59" name="Zone de texte 14"/>
          <p:cNvSpPr txBox="1"/>
          <p:nvPr/>
        </p:nvSpPr>
        <p:spPr>
          <a:xfrm>
            <a:off x="6230495" y="1020685"/>
            <a:ext cx="2666478" cy="33470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ACTIVITES </a:t>
            </a:r>
            <a:r>
              <a:rPr lang="fr-FR" sz="1200" b="1" i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CONTRÔLE ET PILOTAGE</a:t>
            </a:r>
            <a:endParaRPr lang="fr-FR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0" name="Zone de texte 17"/>
          <p:cNvSpPr txBox="1"/>
          <p:nvPr/>
        </p:nvSpPr>
        <p:spPr>
          <a:xfrm>
            <a:off x="3401348" y="1020685"/>
            <a:ext cx="2682819" cy="31720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200" b="1" i="1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>ACTIVITES ACHAT</a:t>
            </a:r>
            <a:endParaRPr lang="fr-FR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768615" y="5735557"/>
            <a:ext cx="1849790" cy="35256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300" b="1" u="none" strike="noStrike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100" b="1" u="sng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u="sng" dirty="0" smtClean="0">
                <a:effectLst/>
                <a:ea typeface="Calibri"/>
                <a:cs typeface="Times New Roman"/>
              </a:rPr>
              <a:t>BIONETTOYAGE - SALUBRITE</a:t>
            </a:r>
            <a:r>
              <a:rPr lang="fr-FR" sz="300" b="1" u="none" strike="noStrike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>
                <a:effectLst/>
                <a:ea typeface="Calibri"/>
                <a:cs typeface="Times New Roman"/>
              </a:rPr>
              <a:t>Sylvain </a:t>
            </a:r>
            <a:r>
              <a:rPr lang="fr-FR" sz="800" b="1" i="1" dirty="0" smtClean="0">
                <a:effectLst/>
                <a:ea typeface="Calibri"/>
                <a:cs typeface="Times New Roman"/>
              </a:rPr>
              <a:t>GOPOIS</a:t>
            </a:r>
            <a:r>
              <a:rPr lang="fr-FR" sz="800" b="1" i="1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768613" y="6406559"/>
            <a:ext cx="1849791" cy="32457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300" b="1" u="none" strike="noStrike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800" b="1" u="sng" dirty="0" smtClean="0">
              <a:effectLst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800" b="1" u="sng" dirty="0" smtClean="0">
                <a:effectLst/>
                <a:ea typeface="Calibri"/>
                <a:cs typeface="Times New Roman"/>
              </a:rPr>
              <a:t>COURRIER</a:t>
            </a:r>
            <a:r>
              <a:rPr lang="fr-FR" sz="300" b="1" u="none" strike="noStrike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sz="800" b="1" i="1" dirty="0" smtClean="0">
                <a:effectLst/>
                <a:ea typeface="Calibri"/>
                <a:cs typeface="Times New Roman"/>
              </a:rPr>
              <a:t>Mickael BISANTI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679114" y="5733031"/>
            <a:ext cx="3231014" cy="100328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750" b="1" dirty="0" smtClean="0">
                <a:effectLst/>
                <a:ea typeface="Calibri"/>
                <a:cs typeface="Times New Roman"/>
              </a:rPr>
              <a:t>     </a:t>
            </a:r>
            <a:r>
              <a:rPr lang="fr-FR" sz="1000" b="1" u="sng" dirty="0" smtClean="0">
                <a:ea typeface="Calibri"/>
                <a:cs typeface="Times New Roman"/>
              </a:rPr>
              <a:t>TRANSPORTS</a:t>
            </a:r>
            <a:r>
              <a:rPr lang="fr-FR" sz="1000" b="1" dirty="0" smtClean="0">
                <a:ea typeface="Calibri"/>
                <a:cs typeface="Times New Roman"/>
              </a:rPr>
              <a:t> : </a:t>
            </a:r>
            <a:r>
              <a:rPr lang="fr-FR" sz="800" b="1" i="1" dirty="0" smtClean="0">
                <a:ea typeface="Calibri"/>
                <a:cs typeface="Times New Roman"/>
              </a:rPr>
              <a:t>Cécilie LAVALADE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800" b="1" u="sng" dirty="0" smtClean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u="sng" dirty="0" smtClean="0">
                <a:ea typeface="Calibri"/>
                <a:cs typeface="Times New Roman"/>
              </a:rPr>
              <a:t>FLOTTE AUTO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u="sng" dirty="0" smtClean="0">
                <a:ea typeface="Calibri"/>
                <a:cs typeface="Times New Roman"/>
              </a:rPr>
              <a:t>TRANSPORT </a:t>
            </a:r>
            <a:r>
              <a:rPr lang="fr-FR" sz="800" b="1" u="sng" dirty="0">
                <a:ea typeface="Calibri"/>
                <a:cs typeface="Times New Roman"/>
              </a:rPr>
              <a:t>ET </a:t>
            </a:r>
            <a:r>
              <a:rPr lang="fr-FR" sz="800" b="1" u="sng" dirty="0" smtClean="0">
                <a:ea typeface="Calibri"/>
                <a:cs typeface="Times New Roman"/>
              </a:rPr>
              <a:t>DISTRIBUTION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800" b="1" u="sng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u="sng" dirty="0" smtClean="0">
                <a:ea typeface="Calibri"/>
                <a:cs typeface="Times New Roman"/>
              </a:rPr>
              <a:t>TRANSPORTS PATIENTS</a:t>
            </a:r>
            <a:r>
              <a:rPr lang="fr-FR" sz="800" b="1" dirty="0" smtClean="0">
                <a:ea typeface="Calibri"/>
                <a:cs typeface="Times New Roman"/>
              </a:rPr>
              <a:t> : </a:t>
            </a:r>
            <a:r>
              <a:rPr lang="fr-FR" sz="800" b="1" i="1" dirty="0" smtClean="0">
                <a:effectLst/>
                <a:ea typeface="Calibri"/>
                <a:cs typeface="Times New Roman"/>
              </a:rPr>
              <a:t>Sabrina DELESTRE</a:t>
            </a:r>
            <a:r>
              <a:rPr lang="fr-FR" sz="300" b="1" i="1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768616" y="6092170"/>
            <a:ext cx="1849790" cy="30824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u="sng" dirty="0">
                <a:effectLst/>
                <a:ea typeface="Calibri"/>
                <a:cs typeface="Times New Roman"/>
              </a:rPr>
              <a:t>ARCHIVES </a:t>
            </a:r>
            <a:r>
              <a:rPr lang="fr-FR" sz="800" b="1" u="sng" dirty="0" smtClean="0">
                <a:effectLst/>
                <a:ea typeface="Calibri"/>
                <a:cs typeface="Times New Roman"/>
              </a:rPr>
              <a:t>MÉDICALES</a:t>
            </a:r>
            <a:r>
              <a:rPr lang="fr-FR" sz="300" b="1" u="none" strike="noStrike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>
                <a:effectLst/>
                <a:ea typeface="Calibri"/>
                <a:cs typeface="Times New Roman"/>
              </a:rPr>
              <a:t>Katharina MASSE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39139" y="5730480"/>
            <a:ext cx="3472919" cy="99127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96938"/>
            <a:r>
              <a:rPr lang="fr-FR" sz="1000" b="1" u="sng" dirty="0" smtClean="0">
                <a:effectLst/>
                <a:ea typeface="Calibri"/>
                <a:cs typeface="Times New Roman"/>
              </a:rPr>
              <a:t>Responsable de la logistique d’approvisionnement</a:t>
            </a:r>
          </a:p>
          <a:p>
            <a:pPr algn="ctr" defTabSz="896938"/>
            <a:r>
              <a:rPr lang="fr-FR" sz="800" b="1" i="1" dirty="0" smtClean="0">
                <a:ea typeface="Calibri"/>
                <a:cs typeface="Times New Roman"/>
              </a:rPr>
              <a:t>Sabine RASSENT </a:t>
            </a:r>
          </a:p>
          <a:p>
            <a:pPr algn="ctr" defTabSz="896938"/>
            <a:endParaRPr lang="fr-FR" sz="800" b="1" i="1" dirty="0" smtClean="0">
              <a:ea typeface="Calibri"/>
              <a:cs typeface="Times New Roman"/>
            </a:endParaRPr>
          </a:p>
          <a:p>
            <a:pPr algn="ctr" defTabSz="896938"/>
            <a:r>
              <a:rPr lang="fr-FR" sz="800" b="1" dirty="0" smtClean="0">
                <a:ea typeface="Calibri"/>
                <a:cs typeface="Times New Roman"/>
              </a:rPr>
              <a:t>    </a:t>
            </a:r>
            <a:r>
              <a:rPr lang="fr-FR" sz="800" b="1" u="sng" dirty="0" smtClean="0">
                <a:ea typeface="Calibri"/>
                <a:cs typeface="Times New Roman"/>
              </a:rPr>
              <a:t>HELPDESK</a:t>
            </a:r>
            <a:endParaRPr lang="fr-FR" sz="800" b="1" i="1" u="sng" dirty="0" smtClean="0">
              <a:ea typeface="Calibri"/>
              <a:cs typeface="Times New Roman"/>
            </a:endParaRPr>
          </a:p>
          <a:p>
            <a:pPr marL="85725" algn="ctr">
              <a:spcBef>
                <a:spcPts val="600"/>
              </a:spcBef>
              <a:spcAft>
                <a:spcPts val="0"/>
              </a:spcAft>
            </a:pPr>
            <a:r>
              <a:rPr lang="fr-FR" sz="800" b="1" u="sng" dirty="0" smtClean="0">
                <a:ea typeface="Calibri"/>
                <a:cs typeface="Times New Roman"/>
              </a:rPr>
              <a:t>PLATEFORME </a:t>
            </a:r>
            <a:r>
              <a:rPr lang="fr-FR" sz="800" b="1" u="sng" dirty="0" smtClean="0">
                <a:ea typeface="Calibri"/>
                <a:cs typeface="Times New Roman"/>
              </a:rPr>
              <a:t>LOGISTIQUE</a:t>
            </a:r>
            <a:r>
              <a:rPr lang="fr-FR" sz="800" b="1" dirty="0" smtClean="0">
                <a:ea typeface="Calibri"/>
                <a:cs typeface="Times New Roman"/>
              </a:rPr>
              <a:t>  </a:t>
            </a:r>
            <a:r>
              <a:rPr lang="fr-FR" sz="800" b="1" i="1" dirty="0">
                <a:ea typeface="Calibri"/>
                <a:cs typeface="Times New Roman"/>
              </a:rPr>
              <a:t>Laurent VANDIKE  </a:t>
            </a:r>
          </a:p>
          <a:p>
            <a:pPr marL="85725" algn="ctr">
              <a:spcBef>
                <a:spcPts val="600"/>
              </a:spcBef>
              <a:spcAft>
                <a:spcPts val="0"/>
              </a:spcAft>
            </a:pPr>
            <a:r>
              <a:rPr lang="fr-FR" sz="800" b="1" u="sng" dirty="0" smtClean="0">
                <a:ea typeface="Calibri"/>
                <a:cs typeface="Times New Roman"/>
              </a:rPr>
              <a:t>LOGISTIQUE </a:t>
            </a:r>
            <a:r>
              <a:rPr lang="fr-FR" sz="800" b="1" u="sng" dirty="0">
                <a:ea typeface="Calibri"/>
                <a:cs typeface="Times New Roman"/>
              </a:rPr>
              <a:t>DE SOINS</a:t>
            </a:r>
            <a:r>
              <a:rPr lang="fr-FR" sz="800" b="1" dirty="0">
                <a:ea typeface="Calibri"/>
                <a:cs typeface="Times New Roman"/>
              </a:rPr>
              <a:t> </a:t>
            </a:r>
            <a:r>
              <a:rPr lang="fr-FR" sz="800" b="1" dirty="0" smtClean="0">
                <a:ea typeface="Calibri"/>
                <a:cs typeface="Times New Roman"/>
              </a:rPr>
              <a:t> </a:t>
            </a:r>
            <a:r>
              <a:rPr lang="fr-FR" sz="800" b="1" i="1" dirty="0" smtClean="0">
                <a:ea typeface="Calibri"/>
                <a:cs typeface="Times New Roman"/>
              </a:rPr>
              <a:t>Mickael BISANTI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107780" y="73869"/>
            <a:ext cx="88093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/>
              <a:t>Organigramme Direction des achats, de l’Hôtellerie, de la Logistique et de l’Ingénierie </a:t>
            </a:r>
            <a:r>
              <a:rPr lang="fr-FR" sz="1100" b="1" dirty="0"/>
              <a:t>B</a:t>
            </a:r>
            <a:r>
              <a:rPr lang="fr-FR" sz="1100" b="1" dirty="0" smtClean="0"/>
              <a:t>iomédicale</a:t>
            </a:r>
            <a:endParaRPr lang="fr-FR" sz="11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05" y="25086"/>
            <a:ext cx="990103" cy="34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7895057" y="97830"/>
            <a:ext cx="8525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Janvier 2025</a:t>
            </a:r>
            <a:endParaRPr lang="fr-FR" sz="800" b="1" i="1" dirty="0"/>
          </a:p>
        </p:txBody>
      </p:sp>
      <p:sp>
        <p:nvSpPr>
          <p:cNvPr id="38" name="Rectangle 37"/>
          <p:cNvSpPr/>
          <p:nvPr/>
        </p:nvSpPr>
        <p:spPr>
          <a:xfrm>
            <a:off x="2304725" y="2369194"/>
            <a:ext cx="946824" cy="41173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800" b="1" u="sng" dirty="0" smtClean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u="sng" dirty="0" smtClean="0">
                <a:effectLst/>
                <a:ea typeface="Calibri"/>
                <a:cs typeface="Times New Roman"/>
              </a:rPr>
              <a:t>GESTION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3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 smtClean="0">
                <a:effectLst/>
                <a:ea typeface="Calibri"/>
                <a:cs typeface="Times New Roman"/>
              </a:rPr>
              <a:t>Xavier LIVET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800" b="1" i="1" dirty="0">
                <a:effectLst/>
                <a:ea typeface="Calibri"/>
                <a:cs typeface="Times New Roman"/>
              </a:rPr>
              <a:t> 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236811" y="4725144"/>
            <a:ext cx="2684926" cy="40241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REFERENT DAHLIB au CH BELVEDERE</a:t>
            </a:r>
            <a:endParaRPr lang="fr-FR" sz="105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000" b="1" i="1" dirty="0">
                <a:solidFill>
                  <a:srgbClr val="000000"/>
                </a:solidFill>
                <a:ea typeface="Calibri"/>
                <a:cs typeface="Times New Roman"/>
              </a:rPr>
              <a:t>Caroline GIFFARD</a:t>
            </a:r>
          </a:p>
        </p:txBody>
      </p:sp>
      <p:pic>
        <p:nvPicPr>
          <p:cNvPr id="4" name="Image 3" descr="image0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389" y="4740091"/>
            <a:ext cx="231873" cy="387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Rectangle 68"/>
          <p:cNvSpPr/>
          <p:nvPr/>
        </p:nvSpPr>
        <p:spPr>
          <a:xfrm>
            <a:off x="6213407" y="4253557"/>
            <a:ext cx="2683566" cy="4328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solidFill>
                  <a:srgbClr val="000000"/>
                </a:solidFill>
                <a:ea typeface="Calibri"/>
                <a:cs typeface="Times New Roman"/>
              </a:rPr>
              <a:t>CELLULE REFERENTIEL ACHATS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00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Emmanuelle DELOIGNON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71" name="Rectangle à coins arrondis 70"/>
          <p:cNvSpPr/>
          <p:nvPr/>
        </p:nvSpPr>
        <p:spPr>
          <a:xfrm>
            <a:off x="7582206" y="391068"/>
            <a:ext cx="1199063" cy="551823"/>
          </a:xfrm>
          <a:prstGeom prst="roundRect">
            <a:avLst/>
          </a:prstGeom>
          <a:solidFill>
            <a:srgbClr val="D6E3FF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fr-FR" sz="1050" dirty="0">
                <a:effectLst/>
                <a:ea typeface="Calibri"/>
                <a:cs typeface="Times New Roman"/>
              </a:rPr>
              <a:t> </a:t>
            </a:r>
            <a:r>
              <a:rPr lang="fr-FR" sz="800" b="1" dirty="0">
                <a:ln w="6350" cap="flat" cmpd="sng" algn="ctr">
                  <a:solidFill>
                    <a:srgbClr val="054697"/>
                  </a:solidFill>
                  <a:prstDash val="solid"/>
                  <a:round/>
                </a:ln>
                <a:solidFill>
                  <a:schemeClr val="tx1"/>
                </a:solidFill>
                <a:ea typeface="Calibri"/>
                <a:cs typeface="Times New Roman"/>
              </a:rPr>
              <a:t>Gaëlle KERNIVINEN</a:t>
            </a:r>
            <a:endParaRPr lang="fr-FR" sz="1100" b="1" dirty="0">
              <a:ln w="6350" cap="flat" cmpd="sng" algn="ctr">
                <a:solidFill>
                  <a:srgbClr val="054697"/>
                </a:solidFill>
                <a:prstDash val="solid"/>
                <a:round/>
              </a:ln>
              <a:solidFill>
                <a:schemeClr val="tx1"/>
              </a:solidFill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900" dirty="0">
                <a:ln w="6350" cap="flat" cmpd="sng" algn="ctr">
                  <a:solidFill>
                    <a:srgbClr val="054697"/>
                  </a:solidFill>
                  <a:prstDash val="solid"/>
                  <a:round/>
                </a:ln>
                <a:solidFill>
                  <a:srgbClr val="000000"/>
                </a:solidFill>
                <a:ea typeface="Calibri"/>
                <a:cs typeface="Times New Roman"/>
              </a:rPr>
              <a:t>Assistante de direction</a:t>
            </a:r>
          </a:p>
        </p:txBody>
      </p:sp>
    </p:spTree>
    <p:extLst>
      <p:ext uri="{BB962C8B-B14F-4D97-AF65-F5344CB8AC3E}">
        <p14:creationId xmlns:p14="http://schemas.microsoft.com/office/powerpoint/2010/main" val="91779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</TotalTime>
  <Words>243</Words>
  <Application>Microsoft Office PowerPoint</Application>
  <PresentationFormat>Affichage à l'écran (4:3)</PresentationFormat>
  <Paragraphs>134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>CHU de Rouen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Localadmin</dc:creator>
  <cp:lastModifiedBy>KERNIVINEN, Gaelle</cp:lastModifiedBy>
  <cp:revision>149</cp:revision>
  <cp:lastPrinted>2024-09-05T14:27:48Z</cp:lastPrinted>
  <dcterms:created xsi:type="dcterms:W3CDTF">2019-11-02T14:06:22Z</dcterms:created>
  <dcterms:modified xsi:type="dcterms:W3CDTF">2025-01-21T13:41:11Z</dcterms:modified>
</cp:coreProperties>
</file>