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36" r:id="rId2"/>
    <p:sldId id="713" r:id="rId3"/>
    <p:sldId id="714" r:id="rId4"/>
    <p:sldId id="715" r:id="rId5"/>
    <p:sldId id="716" r:id="rId6"/>
    <p:sldId id="717" r:id="rId7"/>
    <p:sldId id="718" r:id="rId8"/>
    <p:sldId id="719" r:id="rId9"/>
    <p:sldId id="720" r:id="rId10"/>
    <p:sldId id="721" r:id="rId11"/>
    <p:sldId id="722" r:id="rId12"/>
    <p:sldId id="723" r:id="rId13"/>
  </p:sldIdLst>
  <p:sldSz cx="12192000" cy="6858000"/>
  <p:notesSz cx="9926638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B73"/>
    <a:srgbClr val="C83F3C"/>
    <a:srgbClr val="8FB344"/>
    <a:srgbClr val="052569"/>
    <a:srgbClr val="4F81BD"/>
    <a:srgbClr val="FD9C4C"/>
    <a:srgbClr val="EF9144"/>
    <a:srgbClr val="1E4678"/>
    <a:srgbClr val="244E82"/>
    <a:srgbClr val="CB9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>
      <p:cViewPr varScale="1">
        <p:scale>
          <a:sx n="115" d="100"/>
          <a:sy n="115" d="100"/>
        </p:scale>
        <p:origin x="2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C2D6E-63CD-4C05-ACAC-41FDD3957AD2}" type="datetimeFigureOut">
              <a:rPr lang="fr-FR" smtClean="0"/>
              <a:t>13/10/2021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7613-2DD7-4079-9EA7-070B491A49D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94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3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696" y="1"/>
            <a:ext cx="4302625" cy="33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11EBC-AE33-4342-9BA7-52D131875F5F}" type="datetimeFigureOut">
              <a:rPr lang="fr-FR" smtClean="0"/>
              <a:t>13/10/2021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201" y="3228595"/>
            <a:ext cx="7942238" cy="30588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094"/>
            <a:ext cx="4302625" cy="340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696" y="6456094"/>
            <a:ext cx="4302625" cy="340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9807B-691A-46A7-A538-F62B2E85CD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40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JUNON\Communic\Direction de la communication\Charte Graphique\Charte graphique-2017-final\Modèle PowerPoint\fond-couv-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223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130426"/>
            <a:ext cx="8160907" cy="1470025"/>
          </a:xfrm>
        </p:spPr>
        <p:txBody>
          <a:bodyPr/>
          <a:lstStyle>
            <a:lvl1pPr algn="ctr">
              <a:defRPr sz="4400" b="0" cap="sm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67541" y="4077072"/>
            <a:ext cx="8160907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823200" y="6308726"/>
            <a:ext cx="259291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CB2FD9-3241-456D-A36F-2D021C345E19}" type="datetime1">
              <a:rPr lang="fr-FR" smtClean="0"/>
              <a:t>13/10/2021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53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 cap="sm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6700" indent="-266700">
              <a:buSzPct val="100000"/>
              <a:buFontTx/>
              <a:buBlip>
                <a:blip r:embed="rId2"/>
              </a:buBlip>
              <a:defRPr sz="2400" b="1">
                <a:solidFill>
                  <a:schemeClr val="tx2"/>
                </a:solidFill>
              </a:defRPr>
            </a:lvl1pPr>
            <a:lvl2pPr marL="714375" indent="-257175"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1162050" indent="-247650">
              <a:buSzPct val="100000"/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DBD7C8-43D7-41AB-8BEE-68A799488560}" type="datetime1">
              <a:rPr lang="fr-FR" smtClean="0"/>
              <a:t>13/10/2021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B000B8-1173-4F63-8920-53501C2ED7C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836614"/>
            <a:ext cx="10972800" cy="581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8ECAC5-A20E-4FAD-A245-F3C87675F649}" type="datetime1">
              <a:rPr lang="fr-FR" smtClean="0"/>
              <a:t>13/10/2021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E40BB-B43E-46DD-9732-608B1A066EA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1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small">
          <a:solidFill>
            <a:schemeClr val="tx2"/>
          </a:solidFill>
          <a:latin typeface="Phenomena ExtraBold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henomena ExtraBold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henomena ExtraBold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henomena ExtraBold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henomena ExtraBold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Phenomena ExtraBold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Phenomena ExtraBold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Phenomena ExtraBold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Phenomena ExtraBold" pitchFamily="50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3525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268288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ap.fr/achat-public/repose-poignets-cristal-gel-fellowes-crystal-bleu_2090635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ap.fr/achat-public/tableau-mural-magnetique-en-verre-trempe-60-x-90-cm_2353680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utan.fr/fr/maf/caisse-a-monnaie-a-cle-manuta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ap.fr/achat-public/haut-parleurs-ngs-bluetooth-20w-usb-sd-mmc-aux.-audio-in-roller-tempo_288221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ap.fr/achat-public/combine-radio-cd-muse-m-32-db_2979844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ap.fr/achat-public/casque-stereo-ngs-artica-pride-sans-fil-bluetooth_2874143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ap.fr/achat-public/lampe-de-bureau-led-nova-noir_2396192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ap.fr/achat-public/lampe-de-bureau-led-quadri_2751730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ap.fr/achat-public/trackball-optique-sans-fil-bluetooth-logitech-mx-ergo-boule-de-commande-8-boutons-usb-graphite_2874125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ap.fr/achat-public/souris-verticale-dacomex-filaire-special-droitier-noire_3072359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ap.fr/achat-public/mini-repose-poignets-fellowes-gel-crystal-bleu_2091225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83632" y="2708920"/>
            <a:ext cx="6624736" cy="1470025"/>
          </a:xfrm>
        </p:spPr>
        <p:txBody>
          <a:bodyPr/>
          <a:lstStyle/>
          <a:p>
            <a:r>
              <a:rPr lang="fr-FR" sz="3600" dirty="0" smtClean="0">
                <a:latin typeface="Arial Black" panose="020B0A04020102020204" pitchFamily="34" charset="0"/>
              </a:rPr>
              <a:t>Dons – Mécénat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Produits disponibles à l’UGAP</a:t>
            </a:r>
            <a:endParaRPr lang="fr-FR" sz="3600" dirty="0">
              <a:latin typeface="Arial Black" panose="020B0A040201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B2FD9-3241-456D-A36F-2D021C345E19}" type="datetime1">
              <a:rPr lang="fr-FR" smtClean="0"/>
              <a:t>13/10/2021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2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764704"/>
            <a:ext cx="8932372" cy="452596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BD7C8-43D7-41AB-8BEE-68A799488560}" type="datetime1">
              <a:rPr lang="fr-FR" smtClean="0"/>
              <a:t>13/10/2021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87488" y="56612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www.ugap.fr/achat-public/repose-poignets-cristal-gel-fellowes-crystal-bleu_2090635.html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48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BD7C8-43D7-41AB-8BEE-68A799488560}" type="datetime1">
              <a:rPr lang="fr-FR" smtClean="0"/>
              <a:t>13/10/2021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266"/>
            <a:ext cx="8154794" cy="52757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72264" y="141277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www.ugap.fr/achat-public/tableau-mural-magnetique-en-verre-trempe-60-x-90-cm_2353680.html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31504" y="577577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Couleur : blanc gris noir rouge vert</a:t>
            </a:r>
          </a:p>
          <a:p>
            <a:r>
              <a:rPr lang="fr-FR" dirty="0" smtClean="0"/>
              <a:t>Dimension : 60x90 (91€TTC) – 90x120 (138€TTC) – 120x150 (213€TTC)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66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BD7C8-43D7-41AB-8BEE-68A799488560}" type="datetime1">
              <a:rPr lang="fr-FR" smtClean="0"/>
              <a:t>13/10/2021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764704"/>
            <a:ext cx="10038531" cy="48742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79576" y="59492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www.manutan.fr/fr/maf/caisse-a-monnaie-a-cle-manutan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42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737600" y="6309320"/>
            <a:ext cx="2844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24744"/>
            <a:ext cx="7271171" cy="358316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67408" y="5085184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https://www.ugap.fr/achat-public/haut-parleurs-ngs-bluetooth-20w-usb-sd-mmc-aux.-</a:t>
            </a:r>
            <a:r>
              <a:rPr lang="fr-FR" dirty="0" smtClean="0">
                <a:hlinkClick r:id="rId3"/>
              </a:rPr>
              <a:t>audio-in-roller-tempo_2882215.html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8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732" y="1556792"/>
            <a:ext cx="8050719" cy="378737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BD7C8-43D7-41AB-8BEE-68A799488560}" type="datetime1">
              <a:rPr lang="fr-FR" smtClean="0"/>
              <a:t>13/10/2021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51584" y="558924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www.ugap.fr/achat-public/combine-radio-cd-muse-m-32-db_2979844.html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46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BD7C8-43D7-41AB-8BEE-68A799488560}" type="datetime1">
              <a:rPr lang="fr-FR" smtClean="0"/>
              <a:t>13/10/2021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836614"/>
            <a:ext cx="7771035" cy="456372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19536" y="551723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www.ugap.fr/achat-public/casque-stereo-ngs-artica-pride-sans-fil-bluetooth_2874143.html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86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679721"/>
            <a:ext cx="7272808" cy="516905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BD7C8-43D7-41AB-8BEE-68A799488560}" type="datetime1">
              <a:rPr lang="fr-FR" smtClean="0"/>
              <a:t>13/10/2021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07568" y="603318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www.ugap.fr/achat-public/lampe-de-bureau-led-nova-noir_2396192.html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30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02" y="869985"/>
            <a:ext cx="6371594" cy="509493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BD7C8-43D7-41AB-8BEE-68A799488560}" type="datetime1">
              <a:rPr lang="fr-FR" smtClean="0"/>
              <a:t>13/10/2021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24120" y="574053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www.ugap.fr/achat-public/lampe-de-bureau-led-quadri_2751730.html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29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84" y="836712"/>
            <a:ext cx="5190939" cy="452596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BD7C8-43D7-41AB-8BEE-68A799488560}" type="datetime1">
              <a:rPr lang="fr-FR" smtClean="0"/>
              <a:t>13/10/2021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07568" y="5615583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www.ugap.fr/achat-public/trackball-optique-sans-fil-bluetooth-logitech-mx-ergo-boule-de-commande-8-boutons-usb-graphite_2874125.html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5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980728"/>
            <a:ext cx="6362495" cy="452596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BD7C8-43D7-41AB-8BEE-68A799488560}" type="datetime1">
              <a:rPr lang="fr-FR" smtClean="0"/>
              <a:t>13/10/2021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67608" y="558924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www.ugap.fr/achat-public/souris-verticale-dacomex-filaire-special-droitier-noire_3072359.html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37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52" y="692696"/>
            <a:ext cx="7780936" cy="452596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BD7C8-43D7-41AB-8BEE-68A799488560}" type="datetime1">
              <a:rPr lang="fr-FR" smtClean="0"/>
              <a:t>13/10/2021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91544" y="530120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www.ugap.fr/achat-public/mini-repose-poignets-fellowes-gel-crystal-bleu_2091225.html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4212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13270</TotalTime>
  <Words>85</Words>
  <Application>Microsoft Office PowerPoint</Application>
  <PresentationFormat>Grand écran</PresentationFormat>
  <Paragraphs>27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Phenomena ExtraBold</vt:lpstr>
      <vt:lpstr>Modèle_Powerpoint</vt:lpstr>
      <vt:lpstr>Dons – Mécénat Produits disponibles à l’UGAP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Rouen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 la performance des achats</dc:title>
  <dc:creator>Localadmin;Ronan.Talec@chu-rouen.fr</dc:creator>
  <cp:lastModifiedBy>RASSENT, Sabine</cp:lastModifiedBy>
  <cp:revision>765</cp:revision>
  <cp:lastPrinted>2019-11-18T15:10:22Z</cp:lastPrinted>
  <dcterms:created xsi:type="dcterms:W3CDTF">2017-09-05T19:32:07Z</dcterms:created>
  <dcterms:modified xsi:type="dcterms:W3CDTF">2021-10-13T14:36:21Z</dcterms:modified>
</cp:coreProperties>
</file>