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0801350" cy="28803600"/>
  <p:notesSz cx="6858000" cy="9144000"/>
  <p:defaultTextStyle>
    <a:defPPr>
      <a:defRPr lang="fr-FR"/>
    </a:defPPr>
    <a:lvl1pPr marL="0" algn="l" defTabSz="2263140" rtl="0" eaLnBrk="1" latinLnBrk="0" hangingPunct="1">
      <a:defRPr sz="4500" kern="1200">
        <a:solidFill>
          <a:schemeClr val="tx1"/>
        </a:solidFill>
        <a:latin typeface="+mn-lt"/>
        <a:ea typeface="+mn-ea"/>
        <a:cs typeface="+mn-cs"/>
      </a:defRPr>
    </a:lvl1pPr>
    <a:lvl2pPr marL="1131570" algn="l" defTabSz="2263140" rtl="0" eaLnBrk="1" latinLnBrk="0" hangingPunct="1">
      <a:defRPr sz="4500" kern="1200">
        <a:solidFill>
          <a:schemeClr val="tx1"/>
        </a:solidFill>
        <a:latin typeface="+mn-lt"/>
        <a:ea typeface="+mn-ea"/>
        <a:cs typeface="+mn-cs"/>
      </a:defRPr>
    </a:lvl2pPr>
    <a:lvl3pPr marL="2263140" algn="l" defTabSz="2263140" rtl="0" eaLnBrk="1" latinLnBrk="0" hangingPunct="1">
      <a:defRPr sz="4500" kern="1200">
        <a:solidFill>
          <a:schemeClr val="tx1"/>
        </a:solidFill>
        <a:latin typeface="+mn-lt"/>
        <a:ea typeface="+mn-ea"/>
        <a:cs typeface="+mn-cs"/>
      </a:defRPr>
    </a:lvl3pPr>
    <a:lvl4pPr marL="3394710" algn="l" defTabSz="2263140" rtl="0" eaLnBrk="1" latinLnBrk="0" hangingPunct="1">
      <a:defRPr sz="4500" kern="1200">
        <a:solidFill>
          <a:schemeClr val="tx1"/>
        </a:solidFill>
        <a:latin typeface="+mn-lt"/>
        <a:ea typeface="+mn-ea"/>
        <a:cs typeface="+mn-cs"/>
      </a:defRPr>
    </a:lvl4pPr>
    <a:lvl5pPr marL="4526280" algn="l" defTabSz="2263140" rtl="0" eaLnBrk="1" latinLnBrk="0" hangingPunct="1">
      <a:defRPr sz="4500" kern="1200">
        <a:solidFill>
          <a:schemeClr val="tx1"/>
        </a:solidFill>
        <a:latin typeface="+mn-lt"/>
        <a:ea typeface="+mn-ea"/>
        <a:cs typeface="+mn-cs"/>
      </a:defRPr>
    </a:lvl5pPr>
    <a:lvl6pPr marL="5657850" algn="l" defTabSz="2263140" rtl="0" eaLnBrk="1" latinLnBrk="0" hangingPunct="1">
      <a:defRPr sz="4500" kern="1200">
        <a:solidFill>
          <a:schemeClr val="tx1"/>
        </a:solidFill>
        <a:latin typeface="+mn-lt"/>
        <a:ea typeface="+mn-ea"/>
        <a:cs typeface="+mn-cs"/>
      </a:defRPr>
    </a:lvl6pPr>
    <a:lvl7pPr marL="6789420" algn="l" defTabSz="2263140" rtl="0" eaLnBrk="1" latinLnBrk="0" hangingPunct="1">
      <a:defRPr sz="4500" kern="1200">
        <a:solidFill>
          <a:schemeClr val="tx1"/>
        </a:solidFill>
        <a:latin typeface="+mn-lt"/>
        <a:ea typeface="+mn-ea"/>
        <a:cs typeface="+mn-cs"/>
      </a:defRPr>
    </a:lvl7pPr>
    <a:lvl8pPr marL="7920990" algn="l" defTabSz="2263140" rtl="0" eaLnBrk="1" latinLnBrk="0" hangingPunct="1">
      <a:defRPr sz="4500" kern="1200">
        <a:solidFill>
          <a:schemeClr val="tx1"/>
        </a:solidFill>
        <a:latin typeface="+mn-lt"/>
        <a:ea typeface="+mn-ea"/>
        <a:cs typeface="+mn-cs"/>
      </a:defRPr>
    </a:lvl8pPr>
    <a:lvl9pPr marL="9052560" algn="l" defTabSz="2263140" rtl="0" eaLnBrk="1" latinLnBrk="0" hangingPunct="1">
      <a:defRPr sz="45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91" d="100"/>
          <a:sy n="91" d="100"/>
        </p:scale>
        <p:origin x="-1710" y="11550"/>
      </p:cViewPr>
      <p:guideLst>
        <p:guide orient="horz" pos="9072"/>
        <p:guide pos="3402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810101" y="8947788"/>
            <a:ext cx="9181148" cy="6174104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620203" y="16322041"/>
            <a:ext cx="7560945" cy="736092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11315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22631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33947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45262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56578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67894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79209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90525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7B0737-DAF4-49BB-8AC3-F250EED21823}" type="datetimeFigureOut">
              <a:rPr lang="fr-FR" smtClean="0"/>
              <a:t>27/03/2018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D0E984-A2BC-4664-ABB7-7D42DF38669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399912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7B0737-DAF4-49BB-8AC3-F250EED21823}" type="datetimeFigureOut">
              <a:rPr lang="fr-FR" smtClean="0"/>
              <a:t>27/03/2018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D0E984-A2BC-4664-ABB7-7D42DF38669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028063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24668709" y="1813563"/>
            <a:ext cx="7654707" cy="38711504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1700838" y="1813563"/>
            <a:ext cx="22787848" cy="38711504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7B0737-DAF4-49BB-8AC3-F250EED21823}" type="datetimeFigureOut">
              <a:rPr lang="fr-FR" smtClean="0"/>
              <a:t>27/03/2018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D0E984-A2BC-4664-ABB7-7D42DF38669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897286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7B0737-DAF4-49BB-8AC3-F250EED21823}" type="datetimeFigureOut">
              <a:rPr lang="fr-FR" smtClean="0"/>
              <a:t>27/03/2018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D0E984-A2BC-4664-ABB7-7D42DF38669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04966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53232" y="18508981"/>
            <a:ext cx="9181148" cy="5720715"/>
          </a:xfrm>
        </p:spPr>
        <p:txBody>
          <a:bodyPr anchor="t"/>
          <a:lstStyle>
            <a:lvl1pPr algn="l">
              <a:defRPr sz="9900" b="1" cap="all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53232" y="12208199"/>
            <a:ext cx="9181148" cy="6300787"/>
          </a:xfrm>
        </p:spPr>
        <p:txBody>
          <a:bodyPr anchor="b"/>
          <a:lstStyle>
            <a:lvl1pPr marL="0" indent="0">
              <a:buNone/>
              <a:defRPr sz="5000">
                <a:solidFill>
                  <a:schemeClr val="tx1">
                    <a:tint val="75000"/>
                  </a:schemeClr>
                </a:solidFill>
              </a:defRPr>
            </a:lvl1pPr>
            <a:lvl2pPr marL="1131570" indent="0">
              <a:buNone/>
              <a:defRPr sz="4500">
                <a:solidFill>
                  <a:schemeClr val="tx1">
                    <a:tint val="75000"/>
                  </a:schemeClr>
                </a:solidFill>
              </a:defRPr>
            </a:lvl2pPr>
            <a:lvl3pPr marL="2263140" indent="0">
              <a:buNone/>
              <a:defRPr sz="4000">
                <a:solidFill>
                  <a:schemeClr val="tx1">
                    <a:tint val="75000"/>
                  </a:schemeClr>
                </a:solidFill>
              </a:defRPr>
            </a:lvl3pPr>
            <a:lvl4pPr marL="3394710" indent="0">
              <a:buNone/>
              <a:defRPr sz="3500">
                <a:solidFill>
                  <a:schemeClr val="tx1">
                    <a:tint val="75000"/>
                  </a:schemeClr>
                </a:solidFill>
              </a:defRPr>
            </a:lvl4pPr>
            <a:lvl5pPr marL="4526280" indent="0">
              <a:buNone/>
              <a:defRPr sz="3500">
                <a:solidFill>
                  <a:schemeClr val="tx1">
                    <a:tint val="75000"/>
                  </a:schemeClr>
                </a:solidFill>
              </a:defRPr>
            </a:lvl5pPr>
            <a:lvl6pPr marL="5657850" indent="0">
              <a:buNone/>
              <a:defRPr sz="3500">
                <a:solidFill>
                  <a:schemeClr val="tx1">
                    <a:tint val="75000"/>
                  </a:schemeClr>
                </a:solidFill>
              </a:defRPr>
            </a:lvl6pPr>
            <a:lvl7pPr marL="6789420" indent="0">
              <a:buNone/>
              <a:defRPr sz="3500">
                <a:solidFill>
                  <a:schemeClr val="tx1">
                    <a:tint val="75000"/>
                  </a:schemeClr>
                </a:solidFill>
              </a:defRPr>
            </a:lvl7pPr>
            <a:lvl8pPr marL="7920990" indent="0">
              <a:buNone/>
              <a:defRPr sz="3500">
                <a:solidFill>
                  <a:schemeClr val="tx1">
                    <a:tint val="75000"/>
                  </a:schemeClr>
                </a:solidFill>
              </a:defRPr>
            </a:lvl8pPr>
            <a:lvl9pPr marL="9052560" indent="0">
              <a:buNone/>
              <a:defRPr sz="35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7B0737-DAF4-49BB-8AC3-F250EED21823}" type="datetimeFigureOut">
              <a:rPr lang="fr-FR" smtClean="0"/>
              <a:t>27/03/2018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D0E984-A2BC-4664-ABB7-7D42DF38669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872882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1700839" y="10587993"/>
            <a:ext cx="15221277" cy="29937075"/>
          </a:xfrm>
        </p:spPr>
        <p:txBody>
          <a:bodyPr/>
          <a:lstStyle>
            <a:lvl1pPr>
              <a:defRPr sz="6900"/>
            </a:lvl1pPr>
            <a:lvl2pPr>
              <a:defRPr sz="5900"/>
            </a:lvl2pPr>
            <a:lvl3pPr>
              <a:defRPr sz="5000"/>
            </a:lvl3pPr>
            <a:lvl4pPr>
              <a:defRPr sz="4500"/>
            </a:lvl4pPr>
            <a:lvl5pPr>
              <a:defRPr sz="4500"/>
            </a:lvl5pPr>
            <a:lvl6pPr>
              <a:defRPr sz="4500"/>
            </a:lvl6pPr>
            <a:lvl7pPr>
              <a:defRPr sz="4500"/>
            </a:lvl7pPr>
            <a:lvl8pPr>
              <a:defRPr sz="4500"/>
            </a:lvl8pPr>
            <a:lvl9pPr>
              <a:defRPr sz="45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17102138" y="10587993"/>
            <a:ext cx="15221278" cy="29937075"/>
          </a:xfrm>
        </p:spPr>
        <p:txBody>
          <a:bodyPr/>
          <a:lstStyle>
            <a:lvl1pPr>
              <a:defRPr sz="6900"/>
            </a:lvl1pPr>
            <a:lvl2pPr>
              <a:defRPr sz="5900"/>
            </a:lvl2pPr>
            <a:lvl3pPr>
              <a:defRPr sz="5000"/>
            </a:lvl3pPr>
            <a:lvl4pPr>
              <a:defRPr sz="4500"/>
            </a:lvl4pPr>
            <a:lvl5pPr>
              <a:defRPr sz="4500"/>
            </a:lvl5pPr>
            <a:lvl6pPr>
              <a:defRPr sz="4500"/>
            </a:lvl6pPr>
            <a:lvl7pPr>
              <a:defRPr sz="4500"/>
            </a:lvl7pPr>
            <a:lvl8pPr>
              <a:defRPr sz="4500"/>
            </a:lvl8pPr>
            <a:lvl9pPr>
              <a:defRPr sz="45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7B0737-DAF4-49BB-8AC3-F250EED21823}" type="datetimeFigureOut">
              <a:rPr lang="fr-FR" smtClean="0"/>
              <a:t>27/03/2018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D0E984-A2BC-4664-ABB7-7D42DF38669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188475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40068" y="1153481"/>
            <a:ext cx="9721215" cy="4800600"/>
          </a:xfrm>
        </p:spPr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540068" y="6447476"/>
            <a:ext cx="4772472" cy="2687000"/>
          </a:xfrm>
        </p:spPr>
        <p:txBody>
          <a:bodyPr anchor="b"/>
          <a:lstStyle>
            <a:lvl1pPr marL="0" indent="0">
              <a:buNone/>
              <a:defRPr sz="5900" b="1"/>
            </a:lvl1pPr>
            <a:lvl2pPr marL="1131570" indent="0">
              <a:buNone/>
              <a:defRPr sz="5000" b="1"/>
            </a:lvl2pPr>
            <a:lvl3pPr marL="2263140" indent="0">
              <a:buNone/>
              <a:defRPr sz="4500" b="1"/>
            </a:lvl3pPr>
            <a:lvl4pPr marL="3394710" indent="0">
              <a:buNone/>
              <a:defRPr sz="4000" b="1"/>
            </a:lvl4pPr>
            <a:lvl5pPr marL="4526280" indent="0">
              <a:buNone/>
              <a:defRPr sz="4000" b="1"/>
            </a:lvl5pPr>
            <a:lvl6pPr marL="5657850" indent="0">
              <a:buNone/>
              <a:defRPr sz="4000" b="1"/>
            </a:lvl6pPr>
            <a:lvl7pPr marL="6789420" indent="0">
              <a:buNone/>
              <a:defRPr sz="4000" b="1"/>
            </a:lvl7pPr>
            <a:lvl8pPr marL="7920990" indent="0">
              <a:buNone/>
              <a:defRPr sz="4000" b="1"/>
            </a:lvl8pPr>
            <a:lvl9pPr marL="9052560" indent="0">
              <a:buNone/>
              <a:defRPr sz="40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540068" y="9134476"/>
            <a:ext cx="4772472" cy="16595411"/>
          </a:xfrm>
        </p:spPr>
        <p:txBody>
          <a:bodyPr/>
          <a:lstStyle>
            <a:lvl1pPr>
              <a:defRPr sz="5900"/>
            </a:lvl1pPr>
            <a:lvl2pPr>
              <a:defRPr sz="5000"/>
            </a:lvl2pPr>
            <a:lvl3pPr>
              <a:defRPr sz="4500"/>
            </a:lvl3pPr>
            <a:lvl4pPr>
              <a:defRPr sz="4000"/>
            </a:lvl4pPr>
            <a:lvl5pPr>
              <a:defRPr sz="4000"/>
            </a:lvl5pPr>
            <a:lvl6pPr>
              <a:defRPr sz="4000"/>
            </a:lvl6pPr>
            <a:lvl7pPr>
              <a:defRPr sz="4000"/>
            </a:lvl7pPr>
            <a:lvl8pPr>
              <a:defRPr sz="4000"/>
            </a:lvl8pPr>
            <a:lvl9pPr>
              <a:defRPr sz="4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5486936" y="6447476"/>
            <a:ext cx="4774347" cy="2687000"/>
          </a:xfrm>
        </p:spPr>
        <p:txBody>
          <a:bodyPr anchor="b"/>
          <a:lstStyle>
            <a:lvl1pPr marL="0" indent="0">
              <a:buNone/>
              <a:defRPr sz="5900" b="1"/>
            </a:lvl1pPr>
            <a:lvl2pPr marL="1131570" indent="0">
              <a:buNone/>
              <a:defRPr sz="5000" b="1"/>
            </a:lvl2pPr>
            <a:lvl3pPr marL="2263140" indent="0">
              <a:buNone/>
              <a:defRPr sz="4500" b="1"/>
            </a:lvl3pPr>
            <a:lvl4pPr marL="3394710" indent="0">
              <a:buNone/>
              <a:defRPr sz="4000" b="1"/>
            </a:lvl4pPr>
            <a:lvl5pPr marL="4526280" indent="0">
              <a:buNone/>
              <a:defRPr sz="4000" b="1"/>
            </a:lvl5pPr>
            <a:lvl6pPr marL="5657850" indent="0">
              <a:buNone/>
              <a:defRPr sz="4000" b="1"/>
            </a:lvl6pPr>
            <a:lvl7pPr marL="6789420" indent="0">
              <a:buNone/>
              <a:defRPr sz="4000" b="1"/>
            </a:lvl7pPr>
            <a:lvl8pPr marL="7920990" indent="0">
              <a:buNone/>
              <a:defRPr sz="4000" b="1"/>
            </a:lvl8pPr>
            <a:lvl9pPr marL="9052560" indent="0">
              <a:buNone/>
              <a:defRPr sz="40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5486936" y="9134476"/>
            <a:ext cx="4774347" cy="16595411"/>
          </a:xfrm>
        </p:spPr>
        <p:txBody>
          <a:bodyPr/>
          <a:lstStyle>
            <a:lvl1pPr>
              <a:defRPr sz="5900"/>
            </a:lvl1pPr>
            <a:lvl2pPr>
              <a:defRPr sz="5000"/>
            </a:lvl2pPr>
            <a:lvl3pPr>
              <a:defRPr sz="4500"/>
            </a:lvl3pPr>
            <a:lvl4pPr>
              <a:defRPr sz="4000"/>
            </a:lvl4pPr>
            <a:lvl5pPr>
              <a:defRPr sz="4000"/>
            </a:lvl5pPr>
            <a:lvl6pPr>
              <a:defRPr sz="4000"/>
            </a:lvl6pPr>
            <a:lvl7pPr>
              <a:defRPr sz="4000"/>
            </a:lvl7pPr>
            <a:lvl8pPr>
              <a:defRPr sz="4000"/>
            </a:lvl8pPr>
            <a:lvl9pPr>
              <a:defRPr sz="4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7B0737-DAF4-49BB-8AC3-F250EED21823}" type="datetimeFigureOut">
              <a:rPr lang="fr-FR" smtClean="0"/>
              <a:t>27/03/2018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D0E984-A2BC-4664-ABB7-7D42DF38669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712346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7B0737-DAF4-49BB-8AC3-F250EED21823}" type="datetimeFigureOut">
              <a:rPr lang="fr-FR" smtClean="0"/>
              <a:t>27/03/2018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D0E984-A2BC-4664-ABB7-7D42DF38669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68064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7B0737-DAF4-49BB-8AC3-F250EED21823}" type="datetimeFigureOut">
              <a:rPr lang="fr-FR" smtClean="0"/>
              <a:t>27/03/2018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D0E984-A2BC-4664-ABB7-7D42DF38669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360458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40068" y="1146812"/>
            <a:ext cx="3553570" cy="4880611"/>
          </a:xfrm>
        </p:spPr>
        <p:txBody>
          <a:bodyPr anchor="b"/>
          <a:lstStyle>
            <a:lvl1pPr algn="l">
              <a:defRPr sz="5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223028" y="1146815"/>
            <a:ext cx="6038255" cy="24583075"/>
          </a:xfrm>
        </p:spPr>
        <p:txBody>
          <a:bodyPr/>
          <a:lstStyle>
            <a:lvl1pPr>
              <a:defRPr sz="7900"/>
            </a:lvl1pPr>
            <a:lvl2pPr>
              <a:defRPr sz="6900"/>
            </a:lvl2pPr>
            <a:lvl3pPr>
              <a:defRPr sz="5900"/>
            </a:lvl3pPr>
            <a:lvl4pPr>
              <a:defRPr sz="5000"/>
            </a:lvl4pPr>
            <a:lvl5pPr>
              <a:defRPr sz="5000"/>
            </a:lvl5pPr>
            <a:lvl6pPr>
              <a:defRPr sz="5000"/>
            </a:lvl6pPr>
            <a:lvl7pPr>
              <a:defRPr sz="5000"/>
            </a:lvl7pPr>
            <a:lvl8pPr>
              <a:defRPr sz="5000"/>
            </a:lvl8pPr>
            <a:lvl9pPr>
              <a:defRPr sz="5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540068" y="6027421"/>
            <a:ext cx="3553570" cy="19702464"/>
          </a:xfrm>
        </p:spPr>
        <p:txBody>
          <a:bodyPr/>
          <a:lstStyle>
            <a:lvl1pPr marL="0" indent="0">
              <a:buNone/>
              <a:defRPr sz="3500"/>
            </a:lvl1pPr>
            <a:lvl2pPr marL="1131570" indent="0">
              <a:buNone/>
              <a:defRPr sz="3000"/>
            </a:lvl2pPr>
            <a:lvl3pPr marL="2263140" indent="0">
              <a:buNone/>
              <a:defRPr sz="2500"/>
            </a:lvl3pPr>
            <a:lvl4pPr marL="3394710" indent="0">
              <a:buNone/>
              <a:defRPr sz="2200"/>
            </a:lvl4pPr>
            <a:lvl5pPr marL="4526280" indent="0">
              <a:buNone/>
              <a:defRPr sz="2200"/>
            </a:lvl5pPr>
            <a:lvl6pPr marL="5657850" indent="0">
              <a:buNone/>
              <a:defRPr sz="2200"/>
            </a:lvl6pPr>
            <a:lvl7pPr marL="6789420" indent="0">
              <a:buNone/>
              <a:defRPr sz="2200"/>
            </a:lvl7pPr>
            <a:lvl8pPr marL="7920990" indent="0">
              <a:buNone/>
              <a:defRPr sz="2200"/>
            </a:lvl8pPr>
            <a:lvl9pPr marL="9052560" indent="0">
              <a:buNone/>
              <a:defRPr sz="22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7B0737-DAF4-49BB-8AC3-F250EED21823}" type="datetimeFigureOut">
              <a:rPr lang="fr-FR" smtClean="0"/>
              <a:t>27/03/2018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D0E984-A2BC-4664-ABB7-7D42DF38669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154273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117140" y="20162520"/>
            <a:ext cx="6480810" cy="2380299"/>
          </a:xfrm>
        </p:spPr>
        <p:txBody>
          <a:bodyPr anchor="b"/>
          <a:lstStyle>
            <a:lvl1pPr algn="l">
              <a:defRPr sz="5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2117140" y="2573656"/>
            <a:ext cx="6480810" cy="17282160"/>
          </a:xfrm>
        </p:spPr>
        <p:txBody>
          <a:bodyPr/>
          <a:lstStyle>
            <a:lvl1pPr marL="0" indent="0">
              <a:buNone/>
              <a:defRPr sz="7900"/>
            </a:lvl1pPr>
            <a:lvl2pPr marL="1131570" indent="0">
              <a:buNone/>
              <a:defRPr sz="6900"/>
            </a:lvl2pPr>
            <a:lvl3pPr marL="2263140" indent="0">
              <a:buNone/>
              <a:defRPr sz="5900"/>
            </a:lvl3pPr>
            <a:lvl4pPr marL="3394710" indent="0">
              <a:buNone/>
              <a:defRPr sz="5000"/>
            </a:lvl4pPr>
            <a:lvl5pPr marL="4526280" indent="0">
              <a:buNone/>
              <a:defRPr sz="5000"/>
            </a:lvl5pPr>
            <a:lvl6pPr marL="5657850" indent="0">
              <a:buNone/>
              <a:defRPr sz="5000"/>
            </a:lvl6pPr>
            <a:lvl7pPr marL="6789420" indent="0">
              <a:buNone/>
              <a:defRPr sz="5000"/>
            </a:lvl7pPr>
            <a:lvl8pPr marL="7920990" indent="0">
              <a:buNone/>
              <a:defRPr sz="5000"/>
            </a:lvl8pPr>
            <a:lvl9pPr marL="9052560" indent="0">
              <a:buNone/>
              <a:defRPr sz="5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2117140" y="22542819"/>
            <a:ext cx="6480810" cy="3380421"/>
          </a:xfrm>
        </p:spPr>
        <p:txBody>
          <a:bodyPr/>
          <a:lstStyle>
            <a:lvl1pPr marL="0" indent="0">
              <a:buNone/>
              <a:defRPr sz="3500"/>
            </a:lvl1pPr>
            <a:lvl2pPr marL="1131570" indent="0">
              <a:buNone/>
              <a:defRPr sz="3000"/>
            </a:lvl2pPr>
            <a:lvl3pPr marL="2263140" indent="0">
              <a:buNone/>
              <a:defRPr sz="2500"/>
            </a:lvl3pPr>
            <a:lvl4pPr marL="3394710" indent="0">
              <a:buNone/>
              <a:defRPr sz="2200"/>
            </a:lvl4pPr>
            <a:lvl5pPr marL="4526280" indent="0">
              <a:buNone/>
              <a:defRPr sz="2200"/>
            </a:lvl5pPr>
            <a:lvl6pPr marL="5657850" indent="0">
              <a:buNone/>
              <a:defRPr sz="2200"/>
            </a:lvl6pPr>
            <a:lvl7pPr marL="6789420" indent="0">
              <a:buNone/>
              <a:defRPr sz="2200"/>
            </a:lvl7pPr>
            <a:lvl8pPr marL="7920990" indent="0">
              <a:buNone/>
              <a:defRPr sz="2200"/>
            </a:lvl8pPr>
            <a:lvl9pPr marL="9052560" indent="0">
              <a:buNone/>
              <a:defRPr sz="22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7B0737-DAF4-49BB-8AC3-F250EED21823}" type="datetimeFigureOut">
              <a:rPr lang="fr-FR" smtClean="0"/>
              <a:t>27/03/2018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D0E984-A2BC-4664-ABB7-7D42DF38669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43157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540068" y="1153481"/>
            <a:ext cx="9721215" cy="4800600"/>
          </a:xfrm>
          <a:prstGeom prst="rect">
            <a:avLst/>
          </a:prstGeom>
        </p:spPr>
        <p:txBody>
          <a:bodyPr vert="horz" lIns="226314" tIns="113157" rIns="226314" bIns="113157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540068" y="6720843"/>
            <a:ext cx="9721215" cy="19009045"/>
          </a:xfrm>
          <a:prstGeom prst="rect">
            <a:avLst/>
          </a:prstGeom>
        </p:spPr>
        <p:txBody>
          <a:bodyPr vert="horz" lIns="226314" tIns="113157" rIns="226314" bIns="113157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540068" y="26696672"/>
            <a:ext cx="2520315" cy="1533525"/>
          </a:xfrm>
          <a:prstGeom prst="rect">
            <a:avLst/>
          </a:prstGeom>
        </p:spPr>
        <p:txBody>
          <a:bodyPr vert="horz" lIns="226314" tIns="113157" rIns="226314" bIns="113157" rtlCol="0" anchor="ctr"/>
          <a:lstStyle>
            <a:lvl1pPr algn="l">
              <a:defRPr sz="3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7B0737-DAF4-49BB-8AC3-F250EED21823}" type="datetimeFigureOut">
              <a:rPr lang="fr-FR" smtClean="0"/>
              <a:t>27/03/2018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690461" y="26696672"/>
            <a:ext cx="3420428" cy="1533525"/>
          </a:xfrm>
          <a:prstGeom prst="rect">
            <a:avLst/>
          </a:prstGeom>
        </p:spPr>
        <p:txBody>
          <a:bodyPr vert="horz" lIns="226314" tIns="113157" rIns="226314" bIns="113157" rtlCol="0" anchor="ctr"/>
          <a:lstStyle>
            <a:lvl1pPr algn="ctr">
              <a:defRPr sz="3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7740968" y="26696672"/>
            <a:ext cx="2520315" cy="1533525"/>
          </a:xfrm>
          <a:prstGeom prst="rect">
            <a:avLst/>
          </a:prstGeom>
        </p:spPr>
        <p:txBody>
          <a:bodyPr vert="horz" lIns="226314" tIns="113157" rIns="226314" bIns="113157" rtlCol="0" anchor="ctr"/>
          <a:lstStyle>
            <a:lvl1pPr algn="r">
              <a:defRPr sz="3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D0E984-A2BC-4664-ABB7-7D42DF38669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293893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2263140" rtl="0" eaLnBrk="1" latinLnBrk="0" hangingPunct="1">
        <a:spcBef>
          <a:spcPct val="0"/>
        </a:spcBef>
        <a:buNone/>
        <a:defRPr sz="109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848678" indent="-848678" algn="l" defTabSz="2263140" rtl="0" eaLnBrk="1" latinLnBrk="0" hangingPunct="1">
        <a:spcBef>
          <a:spcPct val="20000"/>
        </a:spcBef>
        <a:buFont typeface="Arial" pitchFamily="34" charset="0"/>
        <a:buChar char="•"/>
        <a:defRPr sz="7900" kern="1200">
          <a:solidFill>
            <a:schemeClr val="tx1"/>
          </a:solidFill>
          <a:latin typeface="+mn-lt"/>
          <a:ea typeface="+mn-ea"/>
          <a:cs typeface="+mn-cs"/>
        </a:defRPr>
      </a:lvl1pPr>
      <a:lvl2pPr marL="1838801" indent="-707231" algn="l" defTabSz="2263140" rtl="0" eaLnBrk="1" latinLnBrk="0" hangingPunct="1">
        <a:spcBef>
          <a:spcPct val="20000"/>
        </a:spcBef>
        <a:buFont typeface="Arial" pitchFamily="34" charset="0"/>
        <a:buChar char="–"/>
        <a:defRPr sz="6900" kern="1200">
          <a:solidFill>
            <a:schemeClr val="tx1"/>
          </a:solidFill>
          <a:latin typeface="+mn-lt"/>
          <a:ea typeface="+mn-ea"/>
          <a:cs typeface="+mn-cs"/>
        </a:defRPr>
      </a:lvl2pPr>
      <a:lvl3pPr marL="2828925" indent="-565785" algn="l" defTabSz="2263140" rtl="0" eaLnBrk="1" latinLnBrk="0" hangingPunct="1">
        <a:spcBef>
          <a:spcPct val="20000"/>
        </a:spcBef>
        <a:buFont typeface="Arial" pitchFamily="34" charset="0"/>
        <a:buChar char="•"/>
        <a:defRPr sz="5900" kern="1200">
          <a:solidFill>
            <a:schemeClr val="tx1"/>
          </a:solidFill>
          <a:latin typeface="+mn-lt"/>
          <a:ea typeface="+mn-ea"/>
          <a:cs typeface="+mn-cs"/>
        </a:defRPr>
      </a:lvl3pPr>
      <a:lvl4pPr marL="3960495" indent="-565785" algn="l" defTabSz="2263140" rtl="0" eaLnBrk="1" latinLnBrk="0" hangingPunct="1">
        <a:spcBef>
          <a:spcPct val="20000"/>
        </a:spcBef>
        <a:buFont typeface="Arial" pitchFamily="34" charset="0"/>
        <a:buChar char="–"/>
        <a:defRPr sz="5000" kern="1200">
          <a:solidFill>
            <a:schemeClr val="tx1"/>
          </a:solidFill>
          <a:latin typeface="+mn-lt"/>
          <a:ea typeface="+mn-ea"/>
          <a:cs typeface="+mn-cs"/>
        </a:defRPr>
      </a:lvl4pPr>
      <a:lvl5pPr marL="5092065" indent="-565785" algn="l" defTabSz="2263140" rtl="0" eaLnBrk="1" latinLnBrk="0" hangingPunct="1">
        <a:spcBef>
          <a:spcPct val="20000"/>
        </a:spcBef>
        <a:buFont typeface="Arial" pitchFamily="34" charset="0"/>
        <a:buChar char="»"/>
        <a:defRPr sz="5000" kern="1200">
          <a:solidFill>
            <a:schemeClr val="tx1"/>
          </a:solidFill>
          <a:latin typeface="+mn-lt"/>
          <a:ea typeface="+mn-ea"/>
          <a:cs typeface="+mn-cs"/>
        </a:defRPr>
      </a:lvl5pPr>
      <a:lvl6pPr marL="6223635" indent="-565785" algn="l" defTabSz="2263140" rtl="0" eaLnBrk="1" latinLnBrk="0" hangingPunct="1">
        <a:spcBef>
          <a:spcPct val="20000"/>
        </a:spcBef>
        <a:buFont typeface="Arial" pitchFamily="34" charset="0"/>
        <a:buChar char="•"/>
        <a:defRPr sz="5000" kern="1200">
          <a:solidFill>
            <a:schemeClr val="tx1"/>
          </a:solidFill>
          <a:latin typeface="+mn-lt"/>
          <a:ea typeface="+mn-ea"/>
          <a:cs typeface="+mn-cs"/>
        </a:defRPr>
      </a:lvl6pPr>
      <a:lvl7pPr marL="7355205" indent="-565785" algn="l" defTabSz="2263140" rtl="0" eaLnBrk="1" latinLnBrk="0" hangingPunct="1">
        <a:spcBef>
          <a:spcPct val="20000"/>
        </a:spcBef>
        <a:buFont typeface="Arial" pitchFamily="34" charset="0"/>
        <a:buChar char="•"/>
        <a:defRPr sz="5000" kern="1200">
          <a:solidFill>
            <a:schemeClr val="tx1"/>
          </a:solidFill>
          <a:latin typeface="+mn-lt"/>
          <a:ea typeface="+mn-ea"/>
          <a:cs typeface="+mn-cs"/>
        </a:defRPr>
      </a:lvl7pPr>
      <a:lvl8pPr marL="8486775" indent="-565785" algn="l" defTabSz="2263140" rtl="0" eaLnBrk="1" latinLnBrk="0" hangingPunct="1">
        <a:spcBef>
          <a:spcPct val="20000"/>
        </a:spcBef>
        <a:buFont typeface="Arial" pitchFamily="34" charset="0"/>
        <a:buChar char="•"/>
        <a:defRPr sz="5000" kern="1200">
          <a:solidFill>
            <a:schemeClr val="tx1"/>
          </a:solidFill>
          <a:latin typeface="+mn-lt"/>
          <a:ea typeface="+mn-ea"/>
          <a:cs typeface="+mn-cs"/>
        </a:defRPr>
      </a:lvl8pPr>
      <a:lvl9pPr marL="9618345" indent="-565785" algn="l" defTabSz="2263140" rtl="0" eaLnBrk="1" latinLnBrk="0" hangingPunct="1">
        <a:spcBef>
          <a:spcPct val="20000"/>
        </a:spcBef>
        <a:buFont typeface="Arial" pitchFamily="34" charset="0"/>
        <a:buChar char="•"/>
        <a:defRPr sz="5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2263140" rtl="0" eaLnBrk="1" latinLnBrk="0" hangingPunct="1">
        <a:defRPr sz="4500" kern="1200">
          <a:solidFill>
            <a:schemeClr val="tx1"/>
          </a:solidFill>
          <a:latin typeface="+mn-lt"/>
          <a:ea typeface="+mn-ea"/>
          <a:cs typeface="+mn-cs"/>
        </a:defRPr>
      </a:lvl1pPr>
      <a:lvl2pPr marL="1131570" algn="l" defTabSz="2263140" rtl="0" eaLnBrk="1" latinLnBrk="0" hangingPunct="1">
        <a:defRPr sz="4500" kern="1200">
          <a:solidFill>
            <a:schemeClr val="tx1"/>
          </a:solidFill>
          <a:latin typeface="+mn-lt"/>
          <a:ea typeface="+mn-ea"/>
          <a:cs typeface="+mn-cs"/>
        </a:defRPr>
      </a:lvl2pPr>
      <a:lvl3pPr marL="2263140" algn="l" defTabSz="2263140" rtl="0" eaLnBrk="1" latinLnBrk="0" hangingPunct="1">
        <a:defRPr sz="4500" kern="1200">
          <a:solidFill>
            <a:schemeClr val="tx1"/>
          </a:solidFill>
          <a:latin typeface="+mn-lt"/>
          <a:ea typeface="+mn-ea"/>
          <a:cs typeface="+mn-cs"/>
        </a:defRPr>
      </a:lvl3pPr>
      <a:lvl4pPr marL="3394710" algn="l" defTabSz="2263140" rtl="0" eaLnBrk="1" latinLnBrk="0" hangingPunct="1">
        <a:defRPr sz="4500" kern="1200">
          <a:solidFill>
            <a:schemeClr val="tx1"/>
          </a:solidFill>
          <a:latin typeface="+mn-lt"/>
          <a:ea typeface="+mn-ea"/>
          <a:cs typeface="+mn-cs"/>
        </a:defRPr>
      </a:lvl4pPr>
      <a:lvl5pPr marL="4526280" algn="l" defTabSz="2263140" rtl="0" eaLnBrk="1" latinLnBrk="0" hangingPunct="1">
        <a:defRPr sz="4500" kern="1200">
          <a:solidFill>
            <a:schemeClr val="tx1"/>
          </a:solidFill>
          <a:latin typeface="+mn-lt"/>
          <a:ea typeface="+mn-ea"/>
          <a:cs typeface="+mn-cs"/>
        </a:defRPr>
      </a:lvl5pPr>
      <a:lvl6pPr marL="5657850" algn="l" defTabSz="2263140" rtl="0" eaLnBrk="1" latinLnBrk="0" hangingPunct="1">
        <a:defRPr sz="4500" kern="1200">
          <a:solidFill>
            <a:schemeClr val="tx1"/>
          </a:solidFill>
          <a:latin typeface="+mn-lt"/>
          <a:ea typeface="+mn-ea"/>
          <a:cs typeface="+mn-cs"/>
        </a:defRPr>
      </a:lvl6pPr>
      <a:lvl7pPr marL="6789420" algn="l" defTabSz="2263140" rtl="0" eaLnBrk="1" latinLnBrk="0" hangingPunct="1">
        <a:defRPr sz="4500" kern="1200">
          <a:solidFill>
            <a:schemeClr val="tx1"/>
          </a:solidFill>
          <a:latin typeface="+mn-lt"/>
          <a:ea typeface="+mn-ea"/>
          <a:cs typeface="+mn-cs"/>
        </a:defRPr>
      </a:lvl7pPr>
      <a:lvl8pPr marL="7920990" algn="l" defTabSz="2263140" rtl="0" eaLnBrk="1" latinLnBrk="0" hangingPunct="1">
        <a:defRPr sz="4500" kern="1200">
          <a:solidFill>
            <a:schemeClr val="tx1"/>
          </a:solidFill>
          <a:latin typeface="+mn-lt"/>
          <a:ea typeface="+mn-ea"/>
          <a:cs typeface="+mn-cs"/>
        </a:defRPr>
      </a:lvl8pPr>
      <a:lvl9pPr marL="9052560" algn="l" defTabSz="2263140" rtl="0" eaLnBrk="1" latinLnBrk="0" hangingPunct="1">
        <a:defRPr sz="4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9"/>
          <p:cNvSpPr>
            <a:spLocks noChangeArrowheads="1"/>
          </p:cNvSpPr>
          <p:nvPr/>
        </p:nvSpPr>
        <p:spPr bwMode="auto">
          <a:xfrm>
            <a:off x="143298" y="11665496"/>
            <a:ext cx="5692946" cy="82809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8009" tIns="54004" rIns="108009" bIns="54004"/>
          <a:lstStyle/>
          <a:p>
            <a:pPr marL="404813" indent="-404813" defTabSz="1079500"/>
            <a:r>
              <a:rPr lang="fr-FR" sz="6000" dirty="0">
                <a:solidFill>
                  <a:schemeClr val="bg1"/>
                </a:solidFill>
              </a:rPr>
              <a:t>2</a:t>
            </a:r>
            <a:r>
              <a:rPr lang="fr-FR" sz="6000" dirty="0" smtClean="0">
                <a:solidFill>
                  <a:schemeClr val="bg1"/>
                </a:solidFill>
              </a:rPr>
              <a:t>.Matériels </a:t>
            </a:r>
            <a:r>
              <a:rPr lang="fr-FR" sz="6000" dirty="0">
                <a:solidFill>
                  <a:schemeClr val="bg1"/>
                </a:solidFill>
              </a:rPr>
              <a:t>et méthodes</a:t>
            </a:r>
            <a:r>
              <a:rPr lang="fr-FR" dirty="0">
                <a:solidFill>
                  <a:schemeClr val="bg1"/>
                </a:solidFill>
              </a:rPr>
              <a:t/>
            </a:r>
            <a:br>
              <a:rPr lang="fr-FR" dirty="0">
                <a:solidFill>
                  <a:schemeClr val="bg1"/>
                </a:solidFill>
              </a:rPr>
            </a:br>
            <a:r>
              <a:rPr lang="fr-FR" dirty="0" smtClean="0">
                <a:solidFill>
                  <a:schemeClr val="bg1"/>
                </a:solidFill>
              </a:rPr>
              <a:t>la méthodologie utilisée</a:t>
            </a:r>
            <a:r>
              <a:rPr lang="fr-FR" sz="4000" dirty="0">
                <a:solidFill>
                  <a:schemeClr val="bg1"/>
                </a:solidFill>
              </a:rPr>
              <a:t> </a:t>
            </a:r>
            <a:r>
              <a:rPr lang="fr-FR" sz="4000" dirty="0" smtClean="0">
                <a:solidFill>
                  <a:schemeClr val="bg1"/>
                </a:solidFill>
              </a:rPr>
              <a:t>pour la mise en place de l’innovation </a:t>
            </a:r>
            <a:r>
              <a:rPr lang="fr-FR" sz="4000" dirty="0">
                <a:solidFill>
                  <a:schemeClr val="bg1"/>
                </a:solidFill>
              </a:rPr>
              <a:t>« comment, quand, où… » a été réalisée cette invention ? </a:t>
            </a:r>
            <a:endParaRPr lang="fr-FR" dirty="0"/>
          </a:p>
        </p:txBody>
      </p:sp>
      <p:sp>
        <p:nvSpPr>
          <p:cNvPr id="5" name="Rectangle 11"/>
          <p:cNvSpPr>
            <a:spLocks noChangeArrowheads="1"/>
          </p:cNvSpPr>
          <p:nvPr/>
        </p:nvSpPr>
        <p:spPr bwMode="auto">
          <a:xfrm>
            <a:off x="1796892" y="23895522"/>
            <a:ext cx="4176539" cy="26322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8009" tIns="54004" rIns="108009" bIns="54004"/>
          <a:lstStyle/>
          <a:p>
            <a:pPr marL="404813" indent="-404813" defTabSz="1079500"/>
            <a:r>
              <a:rPr lang="fr-FR" sz="6000" dirty="0">
                <a:solidFill>
                  <a:schemeClr val="bg1"/>
                </a:solidFill>
              </a:rPr>
              <a:t>6.</a:t>
            </a:r>
            <a:r>
              <a:rPr lang="fr-FR" sz="4000" dirty="0">
                <a:solidFill>
                  <a:schemeClr val="bg1"/>
                </a:solidFill>
              </a:rPr>
              <a:t>Bibliographie</a:t>
            </a:r>
            <a:br>
              <a:rPr lang="fr-FR" sz="4000" dirty="0">
                <a:solidFill>
                  <a:schemeClr val="bg1"/>
                </a:solidFill>
              </a:rPr>
            </a:br>
            <a:r>
              <a:rPr lang="fr-FR" sz="4000" dirty="0">
                <a:solidFill>
                  <a:schemeClr val="bg1"/>
                </a:solidFill>
              </a:rPr>
              <a:t>Références</a:t>
            </a:r>
            <a:br>
              <a:rPr lang="fr-FR" sz="4000" dirty="0">
                <a:solidFill>
                  <a:schemeClr val="bg1"/>
                </a:solidFill>
              </a:rPr>
            </a:br>
            <a:r>
              <a:rPr lang="fr-FR" sz="4000" dirty="0">
                <a:solidFill>
                  <a:schemeClr val="bg1"/>
                </a:solidFill>
              </a:rPr>
              <a:t>Publication</a:t>
            </a:r>
          </a:p>
        </p:txBody>
      </p:sp>
      <p:sp>
        <p:nvSpPr>
          <p:cNvPr id="6" name="Rectangle 12"/>
          <p:cNvSpPr>
            <a:spLocks noChangeArrowheads="1"/>
          </p:cNvSpPr>
          <p:nvPr/>
        </p:nvSpPr>
        <p:spPr bwMode="auto">
          <a:xfrm>
            <a:off x="450632" y="19946416"/>
            <a:ext cx="8840413" cy="43961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8009" tIns="54004" rIns="108009" bIns="54004"/>
          <a:lstStyle/>
          <a:p>
            <a:pPr marL="404813" indent="-404813" defTabSz="1079500"/>
            <a:r>
              <a:rPr lang="fr-FR" dirty="0" smtClean="0">
                <a:solidFill>
                  <a:schemeClr val="bg1"/>
                </a:solidFill>
              </a:rPr>
              <a:t>4.Conclusion</a:t>
            </a:r>
            <a:r>
              <a:rPr lang="fr-FR" dirty="0">
                <a:solidFill>
                  <a:schemeClr val="bg1"/>
                </a:solidFill>
              </a:rPr>
              <a:t/>
            </a:r>
            <a:br>
              <a:rPr lang="fr-FR" dirty="0">
                <a:solidFill>
                  <a:schemeClr val="bg1"/>
                </a:solidFill>
              </a:rPr>
            </a:br>
            <a:r>
              <a:rPr lang="fr-FR" sz="4000" dirty="0" smtClean="0">
                <a:solidFill>
                  <a:schemeClr val="bg1"/>
                </a:solidFill>
              </a:rPr>
              <a:t> </a:t>
            </a:r>
            <a:r>
              <a:rPr lang="fr-FR" sz="4000" dirty="0">
                <a:solidFill>
                  <a:schemeClr val="bg1"/>
                </a:solidFill>
              </a:rPr>
              <a:t>le bilan, les réflexions </a:t>
            </a:r>
            <a:r>
              <a:rPr lang="fr-FR" sz="4000" dirty="0" smtClean="0">
                <a:solidFill>
                  <a:schemeClr val="bg1"/>
                </a:solidFill>
              </a:rPr>
              <a:t>amenées </a:t>
            </a:r>
            <a:r>
              <a:rPr lang="fr-FR" sz="4000" dirty="0">
                <a:solidFill>
                  <a:schemeClr val="bg1"/>
                </a:solidFill>
              </a:rPr>
              <a:t>par cette </a:t>
            </a:r>
            <a:r>
              <a:rPr lang="fr-FR" sz="4000" dirty="0" smtClean="0">
                <a:solidFill>
                  <a:schemeClr val="bg1"/>
                </a:solidFill>
              </a:rPr>
              <a:t>réalisation, les perspectives d’évolution ou de modification </a:t>
            </a:r>
            <a:r>
              <a:rPr lang="fr-FR" sz="1800" dirty="0" smtClean="0"/>
              <a:t>. </a:t>
            </a:r>
            <a:r>
              <a:rPr lang="fr-FR" dirty="0"/>
              <a:t/>
            </a:r>
            <a:br>
              <a:rPr lang="fr-FR" dirty="0"/>
            </a:br>
            <a:endParaRPr lang="fr-FR" dirty="0"/>
          </a:p>
        </p:txBody>
      </p:sp>
      <p:sp>
        <p:nvSpPr>
          <p:cNvPr id="7" name="Rectangle 14"/>
          <p:cNvSpPr>
            <a:spLocks noChangeArrowheads="1"/>
          </p:cNvSpPr>
          <p:nvPr/>
        </p:nvSpPr>
        <p:spPr bwMode="auto">
          <a:xfrm>
            <a:off x="275429" y="14257784"/>
            <a:ext cx="5428685" cy="43961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8009" tIns="54004" rIns="108009" bIns="54004"/>
          <a:lstStyle/>
          <a:p>
            <a:pPr marL="404813" indent="-404813" defTabSz="1079500"/>
            <a:r>
              <a:rPr lang="fr-FR" sz="1800" dirty="0" smtClean="0">
                <a:solidFill>
                  <a:schemeClr val="bg1"/>
                </a:solidFill>
              </a:rPr>
              <a:t>.  </a:t>
            </a:r>
            <a:endParaRPr lang="fr-FR" dirty="0">
              <a:solidFill>
                <a:schemeClr val="bg1"/>
              </a:solidFill>
            </a:endParaRPr>
          </a:p>
        </p:txBody>
      </p:sp>
      <p:sp>
        <p:nvSpPr>
          <p:cNvPr id="8" name="Rectangle 15"/>
          <p:cNvSpPr>
            <a:spLocks noChangeArrowheads="1"/>
          </p:cNvSpPr>
          <p:nvPr/>
        </p:nvSpPr>
        <p:spPr bwMode="auto">
          <a:xfrm>
            <a:off x="275429" y="8500716"/>
            <a:ext cx="10065176" cy="31647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8009" tIns="54004" rIns="108009" bIns="54004"/>
          <a:lstStyle/>
          <a:p>
            <a:pPr marL="404813" indent="-404813" defTabSz="1079500"/>
            <a:r>
              <a:rPr lang="fr-FR" sz="6000" dirty="0">
                <a:solidFill>
                  <a:schemeClr val="bg1"/>
                </a:solidFill>
              </a:rPr>
              <a:t>1.Introduction</a:t>
            </a:r>
            <a:r>
              <a:rPr lang="fr-FR" dirty="0">
                <a:solidFill>
                  <a:schemeClr val="bg1"/>
                </a:solidFill>
              </a:rPr>
              <a:t/>
            </a:r>
            <a:br>
              <a:rPr lang="fr-FR" dirty="0">
                <a:solidFill>
                  <a:schemeClr val="bg1"/>
                </a:solidFill>
              </a:rPr>
            </a:br>
            <a:r>
              <a:rPr lang="fr-FR" dirty="0" smtClean="0">
                <a:solidFill>
                  <a:schemeClr val="bg1"/>
                </a:solidFill>
              </a:rPr>
              <a:t>permet de poser le contexte et de spécifier l’objectif</a:t>
            </a:r>
            <a:endParaRPr lang="fr-FR" sz="4000" dirty="0">
              <a:solidFill>
                <a:schemeClr val="bg1"/>
              </a:solidFill>
            </a:endParaRPr>
          </a:p>
        </p:txBody>
      </p:sp>
      <p:sp>
        <p:nvSpPr>
          <p:cNvPr id="9" name="Rectangle 23"/>
          <p:cNvSpPr>
            <a:spLocks noChangeArrowheads="1"/>
          </p:cNvSpPr>
          <p:nvPr/>
        </p:nvSpPr>
        <p:spPr bwMode="auto">
          <a:xfrm>
            <a:off x="6143578" y="11761642"/>
            <a:ext cx="4197027" cy="65285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8009" tIns="54004" rIns="108009" bIns="54004"/>
          <a:lstStyle/>
          <a:p>
            <a:pPr marL="404813" indent="-404813" defTabSz="1079500"/>
            <a:r>
              <a:rPr lang="fr-FR" sz="6000" dirty="0">
                <a:solidFill>
                  <a:schemeClr val="bg1"/>
                </a:solidFill>
              </a:rPr>
              <a:t>3</a:t>
            </a:r>
            <a:r>
              <a:rPr lang="fr-FR" sz="6000" dirty="0" smtClean="0">
                <a:solidFill>
                  <a:schemeClr val="bg1"/>
                </a:solidFill>
              </a:rPr>
              <a:t>.Résultats</a:t>
            </a:r>
            <a:r>
              <a:rPr lang="fr-FR" dirty="0">
                <a:solidFill>
                  <a:schemeClr val="bg1"/>
                </a:solidFill>
              </a:rPr>
              <a:t/>
            </a:r>
            <a:br>
              <a:rPr lang="fr-FR" dirty="0">
                <a:solidFill>
                  <a:schemeClr val="bg1"/>
                </a:solidFill>
              </a:rPr>
            </a:br>
            <a:r>
              <a:rPr lang="fr-FR" sz="4000" dirty="0">
                <a:solidFill>
                  <a:schemeClr val="bg1"/>
                </a:solidFill>
              </a:rPr>
              <a:t>les retombées, les conséquences de cette </a:t>
            </a:r>
            <a:r>
              <a:rPr lang="fr-FR" sz="4000" dirty="0" smtClean="0">
                <a:solidFill>
                  <a:schemeClr val="bg1"/>
                </a:solidFill>
              </a:rPr>
              <a:t>invention</a:t>
            </a:r>
          </a:p>
          <a:p>
            <a:pPr marL="404813" indent="-404813" defTabSz="1079500"/>
            <a:r>
              <a:rPr lang="fr-FR" sz="4000" dirty="0" smtClean="0">
                <a:solidFill>
                  <a:schemeClr val="bg1"/>
                </a:solidFill>
              </a:rPr>
              <a:t>Évaluation à présenter à partir d’indicateurs</a:t>
            </a:r>
            <a:endParaRPr lang="fr-FR" sz="4000" dirty="0">
              <a:solidFill>
                <a:schemeClr val="bg1"/>
              </a:solidFill>
            </a:endParaRPr>
          </a:p>
        </p:txBody>
      </p:sp>
      <p:sp>
        <p:nvSpPr>
          <p:cNvPr id="10" name="Rectangle 8"/>
          <p:cNvSpPr>
            <a:spLocks noChangeArrowheads="1"/>
          </p:cNvSpPr>
          <p:nvPr/>
        </p:nvSpPr>
        <p:spPr bwMode="auto">
          <a:xfrm>
            <a:off x="450632" y="4516248"/>
            <a:ext cx="9217099" cy="2324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8009" tIns="54004" rIns="108009" bIns="54004" anchor="ctr"/>
          <a:lstStyle/>
          <a:p>
            <a:pPr algn="ctr" defTabSz="1079500">
              <a:spcBef>
                <a:spcPct val="0"/>
              </a:spcBef>
            </a:pPr>
            <a:r>
              <a:rPr lang="fr-FR" sz="9600" dirty="0">
                <a:solidFill>
                  <a:schemeClr val="bg1"/>
                </a:solidFill>
              </a:rPr>
              <a:t>Nom du projet</a:t>
            </a:r>
            <a:r>
              <a:rPr lang="fr-FR" sz="4800" dirty="0">
                <a:solidFill>
                  <a:schemeClr val="bg1"/>
                </a:solidFill>
              </a:rPr>
              <a:t/>
            </a:r>
            <a:br>
              <a:rPr lang="fr-FR" sz="4800" dirty="0">
                <a:solidFill>
                  <a:schemeClr val="bg1"/>
                </a:solidFill>
              </a:rPr>
            </a:br>
            <a:r>
              <a:rPr lang="fr-FR" sz="2800" i="1" dirty="0">
                <a:solidFill>
                  <a:schemeClr val="bg1"/>
                </a:solidFill>
              </a:rPr>
              <a:t>Auteurs</a:t>
            </a:r>
          </a:p>
        </p:txBody>
      </p:sp>
      <p:pic>
        <p:nvPicPr>
          <p:cNvPr id="14" name="Image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7934" y="288232"/>
            <a:ext cx="6303101" cy="2592288"/>
          </a:xfrm>
          <a:prstGeom prst="rect">
            <a:avLst/>
          </a:prstGeom>
        </p:spPr>
      </p:pic>
      <p:grpSp>
        <p:nvGrpSpPr>
          <p:cNvPr id="3" name="Groupe 2"/>
          <p:cNvGrpSpPr/>
          <p:nvPr/>
        </p:nvGrpSpPr>
        <p:grpSpPr>
          <a:xfrm>
            <a:off x="2508666" y="26787177"/>
            <a:ext cx="5784019" cy="1724164"/>
            <a:chOff x="3553716" y="26787176"/>
            <a:chExt cx="6383462" cy="1902853"/>
          </a:xfrm>
        </p:grpSpPr>
        <p:pic>
          <p:nvPicPr>
            <p:cNvPr id="12" name="Image 11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94863" y="26927147"/>
              <a:ext cx="3042315" cy="1622911"/>
            </a:xfrm>
            <a:prstGeom prst="rect">
              <a:avLst/>
            </a:prstGeom>
          </p:spPr>
        </p:pic>
        <p:pic>
          <p:nvPicPr>
            <p:cNvPr id="2" name="Image 1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53716" y="26787176"/>
              <a:ext cx="3059884" cy="190285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55149902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1063</TotalTime>
  <Words>11</Words>
  <Application>Microsoft Office PowerPoint</Application>
  <PresentationFormat>Personnalisé</PresentationFormat>
  <Paragraphs>8</Paragraphs>
  <Slides>1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1</vt:i4>
      </vt:variant>
    </vt:vector>
  </HeadingPairs>
  <TitlesOfParts>
    <vt:vector size="2" baseType="lpstr">
      <vt:lpstr>Thème Office</vt:lpstr>
      <vt:lpstr>Présentation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MARCHAND, Floriane</dc:creator>
  <cp:lastModifiedBy>MARCHAND, Floriane</cp:lastModifiedBy>
  <cp:revision>9</cp:revision>
  <dcterms:created xsi:type="dcterms:W3CDTF">2016-03-09T16:28:06Z</dcterms:created>
  <dcterms:modified xsi:type="dcterms:W3CDTF">2018-03-27T08:50:56Z</dcterms:modified>
</cp:coreProperties>
</file>